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3" r:id="rId2"/>
    <p:sldId id="343" r:id="rId3"/>
    <p:sldId id="303" r:id="rId4"/>
    <p:sldId id="314" r:id="rId5"/>
    <p:sldId id="334" r:id="rId6"/>
    <p:sldId id="504" r:id="rId7"/>
    <p:sldId id="505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orient="horz" pos="1763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  <p15:guide id="4" pos="211" userDrawn="1">
          <p15:clr>
            <a:srgbClr val="A4A3A4"/>
          </p15:clr>
        </p15:guide>
        <p15:guide id="5" pos="2025" userDrawn="1">
          <p15:clr>
            <a:srgbClr val="A4A3A4"/>
          </p15:clr>
        </p15:guide>
        <p15:guide id="6" pos="6259" userDrawn="1">
          <p15:clr>
            <a:srgbClr val="A4A3A4"/>
          </p15:clr>
        </p15:guide>
        <p15:guide id="7" pos="8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36463"/>
    <a:srgbClr val="006EB7"/>
    <a:srgbClr val="003459"/>
    <a:srgbClr val="878787"/>
    <a:srgbClr val="878789"/>
    <a:srgbClr val="CCECFF"/>
    <a:srgbClr val="0F5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4913" autoAdjust="0"/>
  </p:normalViewPr>
  <p:slideViewPr>
    <p:cSldViewPr snapToObjects="1" showGuides="1">
      <p:cViewPr varScale="1">
        <p:scale>
          <a:sx n="115" d="100"/>
          <a:sy n="115" d="100"/>
        </p:scale>
        <p:origin x="372" y="108"/>
      </p:cViewPr>
      <p:guideLst>
        <p:guide orient="horz" pos="663"/>
        <p:guide orient="horz" pos="1763"/>
        <p:guide orient="horz" pos="2614"/>
        <p:guide pos="211"/>
        <p:guide pos="2025"/>
        <p:guide pos="6259"/>
        <p:guide pos="8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95395-FCA2-486B-AA3D-50A1E73EEF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254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AAA8-552A-448B-8274-4244A38EE2D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763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CAAA8-552A-448B-8274-4244A38EE2D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6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chweitzer-chemie.de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info@schweitzer-chemie.de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9E6112B-9920-4232-A2E9-8E8AEA6D3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73"/>
          <a:stretch/>
        </p:blipFill>
        <p:spPr>
          <a:xfrm>
            <a:off x="-1120" y="2823300"/>
            <a:ext cx="12192000" cy="40347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A2F5BB1-9932-407B-BDDC-D1E179D708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131" y="1988840"/>
            <a:ext cx="4601738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130641E3-70A8-4609-B523-994BFD39FB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00" y="353640"/>
            <a:ext cx="1800000" cy="498209"/>
          </a:xfrm>
          <a:prstGeom prst="rect">
            <a:avLst/>
          </a:prstGeom>
        </p:spPr>
      </p:pic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5FD6143A-8131-4F55-956B-FCE3F18BD6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4596" y="130175"/>
            <a:ext cx="8864599" cy="934850"/>
          </a:xfrm>
        </p:spPr>
        <p:txBody>
          <a:bodyPr anchor="t">
            <a:noAutofit/>
          </a:bodyPr>
          <a:lstStyle>
            <a:lvl1pPr>
              <a:defRPr sz="4000" cap="all" baseline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127278E-33BA-4A69-8D59-A3C46BA83D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332" y="345587"/>
            <a:ext cx="1801368" cy="518160"/>
          </a:xfrm>
          <a:prstGeom prst="rect">
            <a:avLst/>
          </a:prstGeom>
        </p:spPr>
      </p:pic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E8215292-F085-4D30-89EB-5C2004AF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2226" y="6441036"/>
            <a:ext cx="105411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fld id="{3EF3391F-0C1A-4B6C-BF59-E5566979D4D1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F246686-39E1-4071-BF99-152FE47E9426}"/>
              </a:ext>
            </a:extLst>
          </p:cNvPr>
          <p:cNvCxnSpPr/>
          <p:nvPr userDrawn="1"/>
        </p:nvCxnSpPr>
        <p:spPr>
          <a:xfrm>
            <a:off x="11424592" y="6489384"/>
            <a:ext cx="0" cy="396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67C43FBB-D45E-47EA-8F7A-77145426AB6A}"/>
              </a:ext>
            </a:extLst>
          </p:cNvPr>
          <p:cNvSpPr/>
          <p:nvPr userDrawn="1"/>
        </p:nvSpPr>
        <p:spPr>
          <a:xfrm>
            <a:off x="0" y="2420888"/>
            <a:ext cx="2427602" cy="4437112"/>
          </a:xfrm>
          <a:prstGeom prst="rect">
            <a:avLst/>
          </a:prstGeom>
          <a:blipFill dpi="0" rotWithShape="1">
            <a:blip r:embed="rId4">
              <a:alphaModFix amt="10000"/>
            </a:blip>
            <a:srcRect/>
            <a:stretch>
              <a:fillRect l="-55134" b="-94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6C3AA90B-57D0-4962-8EE2-54BA9293DCE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31904" y="2636912"/>
            <a:ext cx="176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E79AA69-D67D-4BBE-AF19-7901AAD5D8DB}"/>
              </a:ext>
            </a:extLst>
          </p:cNvPr>
          <p:cNvCxnSpPr>
            <a:cxnSpLocks/>
          </p:cNvCxnSpPr>
          <p:nvPr userDrawn="1"/>
        </p:nvCxnSpPr>
        <p:spPr>
          <a:xfrm flipH="1">
            <a:off x="8796496" y="5136222"/>
            <a:ext cx="176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9246532E-7D78-4448-8102-2EF39F852119}"/>
              </a:ext>
            </a:extLst>
          </p:cNvPr>
          <p:cNvCxnSpPr>
            <a:cxnSpLocks/>
          </p:cNvCxnSpPr>
          <p:nvPr userDrawn="1"/>
        </p:nvCxnSpPr>
        <p:spPr>
          <a:xfrm flipH="1">
            <a:off x="5231904" y="5157192"/>
            <a:ext cx="176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5B3FB94B-FDB1-4B04-8FC9-E52280B3FE9F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1504" y="5157192"/>
            <a:ext cx="176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A35911-7535-49F9-986B-2B5D81C020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8650" y="2775458"/>
            <a:ext cx="3314700" cy="615950"/>
          </a:xfrm>
        </p:spPr>
        <p:txBody>
          <a:bodyPr>
            <a:normAutofit/>
          </a:bodyPr>
          <a:lstStyle>
            <a:lvl1pPr algn="ctr">
              <a:defRPr sz="1800" b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defRPr>
            </a:lvl1pPr>
            <a:lvl2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2pPr>
            <a:lvl3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3pPr>
            <a:lvl4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4pPr>
            <a:lvl5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Punkt 1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5FCE7B8-0CF6-4A0F-A0E9-F20F42A5E1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13648" y="1533699"/>
            <a:ext cx="914400" cy="914400"/>
          </a:xfrm>
        </p:spPr>
        <p:txBody>
          <a:bodyPr anchor="ctr"/>
          <a:lstStyle>
            <a:lvl1pPr algn="ctr">
              <a:defRPr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</a:rPr>
              <a:t>Grafik 1</a:t>
            </a:r>
            <a:endParaRPr lang="de-DE" dirty="0"/>
          </a:p>
        </p:txBody>
      </p:sp>
      <p:sp>
        <p:nvSpPr>
          <p:cNvPr id="27" name="Bildplatzhalter 6">
            <a:extLst>
              <a:ext uri="{FF2B5EF4-FFF2-40B4-BE49-F238E27FC236}">
                <a16:creationId xmlns:a16="http://schemas.microsoft.com/office/drawing/2014/main" id="{3C36F074-9838-49A0-A769-ED976385A5D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63552" y="4078010"/>
            <a:ext cx="914400" cy="914400"/>
          </a:xfrm>
        </p:spPr>
        <p:txBody>
          <a:bodyPr anchor="ctr"/>
          <a:lstStyle>
            <a:lvl1pPr algn="ctr">
              <a:defRPr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</a:rPr>
              <a:t>Grafik 2</a:t>
            </a:r>
            <a:endParaRPr lang="de-DE" dirty="0"/>
          </a:p>
        </p:txBody>
      </p:sp>
      <p:sp>
        <p:nvSpPr>
          <p:cNvPr id="28" name="Bildplatzhalter 6">
            <a:extLst>
              <a:ext uri="{FF2B5EF4-FFF2-40B4-BE49-F238E27FC236}">
                <a16:creationId xmlns:a16="http://schemas.microsoft.com/office/drawing/2014/main" id="{6BEA35DE-D8CC-4299-9151-841C35F0DE6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613648" y="4078010"/>
            <a:ext cx="914400" cy="914400"/>
          </a:xfrm>
        </p:spPr>
        <p:txBody>
          <a:bodyPr anchor="ctr"/>
          <a:lstStyle>
            <a:lvl1pPr algn="ctr">
              <a:defRPr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</a:rPr>
              <a:t>Grafik 3</a:t>
            </a:r>
            <a:endParaRPr lang="de-DE" dirty="0"/>
          </a:p>
        </p:txBody>
      </p:sp>
      <p:sp>
        <p:nvSpPr>
          <p:cNvPr id="29" name="Bildplatzhalter 6">
            <a:extLst>
              <a:ext uri="{FF2B5EF4-FFF2-40B4-BE49-F238E27FC236}">
                <a16:creationId xmlns:a16="http://schemas.microsoft.com/office/drawing/2014/main" id="{7FED17B9-C62F-4A43-BEA6-E677CE51B7A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14048" y="4078010"/>
            <a:ext cx="914400" cy="914400"/>
          </a:xfrm>
        </p:spPr>
        <p:txBody>
          <a:bodyPr anchor="ctr"/>
          <a:lstStyle>
            <a:lvl1pPr algn="ctr">
              <a:defRPr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</a:rPr>
              <a:t>Grafik 4</a:t>
            </a:r>
            <a:endParaRPr lang="de-DE" dirty="0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D0E487F1-32CF-4833-99CF-61E119329F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38650" y="5300811"/>
            <a:ext cx="3314700" cy="615950"/>
          </a:xfrm>
        </p:spPr>
        <p:txBody>
          <a:bodyPr>
            <a:normAutofit/>
          </a:bodyPr>
          <a:lstStyle>
            <a:lvl1pPr algn="ctr">
              <a:defRPr sz="1800" b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defRPr>
            </a:lvl1pPr>
            <a:lvl2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2pPr>
            <a:lvl3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3pPr>
            <a:lvl4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4pPr>
            <a:lvl5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Punkt 3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EAC7C771-FD2C-4A74-BDD2-F08EE06C39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3402" y="5300811"/>
            <a:ext cx="3314700" cy="615950"/>
          </a:xfrm>
        </p:spPr>
        <p:txBody>
          <a:bodyPr>
            <a:normAutofit/>
          </a:bodyPr>
          <a:lstStyle>
            <a:lvl1pPr algn="ctr">
              <a:defRPr sz="1800" b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defRPr>
            </a:lvl1pPr>
            <a:lvl2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2pPr>
            <a:lvl3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3pPr>
            <a:lvl4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4pPr>
            <a:lvl5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Punkt 2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8FD397A6-49B9-414D-AFBE-06890D21CE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13898" y="5280035"/>
            <a:ext cx="3314700" cy="615950"/>
          </a:xfrm>
        </p:spPr>
        <p:txBody>
          <a:bodyPr>
            <a:normAutofit/>
          </a:bodyPr>
          <a:lstStyle>
            <a:lvl1pPr algn="ctr">
              <a:defRPr sz="1800" b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defRPr>
            </a:lvl1pPr>
            <a:lvl2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2pPr>
            <a:lvl3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3pPr>
            <a:lvl4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4pPr>
            <a:lvl5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Punkt 4</a:t>
            </a:r>
          </a:p>
        </p:txBody>
      </p:sp>
      <p:sp>
        <p:nvSpPr>
          <p:cNvPr id="35" name="Fußzeilenplatzhalter 4">
            <a:extLst>
              <a:ext uri="{FF2B5EF4-FFF2-40B4-BE49-F238E27FC236}">
                <a16:creationId xmlns:a16="http://schemas.microsoft.com/office/drawing/2014/main" id="{6F0D948C-0373-4BE6-8C8D-27E5803D0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800" y="64410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36463"/>
                </a:solidFill>
                <a:latin typeface="+mn-lt"/>
              </a:defRPr>
            </a:lvl1pPr>
          </a:lstStyle>
          <a:p>
            <a:r>
              <a:rPr lang="de-DE"/>
              <a:t>SCHWEITZER-CHEMIE | V02 - 05/2021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7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130641E3-70A8-4609-B523-994BFD39FB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00" y="353640"/>
            <a:ext cx="1800000" cy="498209"/>
          </a:xfrm>
          <a:prstGeom prst="rect">
            <a:avLst/>
          </a:prstGeom>
        </p:spPr>
      </p:pic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5FD6143A-8131-4F55-956B-FCE3F18BD6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4596" y="130175"/>
            <a:ext cx="8864599" cy="934850"/>
          </a:xfrm>
        </p:spPr>
        <p:txBody>
          <a:bodyPr anchor="t">
            <a:noAutofit/>
          </a:bodyPr>
          <a:lstStyle>
            <a:lvl1pPr>
              <a:defRPr sz="4000" cap="all" baseline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127278E-33BA-4A69-8D59-A3C46BA83D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332" y="345587"/>
            <a:ext cx="1801368" cy="518160"/>
          </a:xfrm>
          <a:prstGeom prst="rect">
            <a:avLst/>
          </a:prstGeom>
        </p:spPr>
      </p:pic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E8215292-F085-4D30-89EB-5C2004AF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2226" y="6441036"/>
            <a:ext cx="105411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fld id="{3EF3391F-0C1A-4B6C-BF59-E5566979D4D1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F246686-39E1-4071-BF99-152FE47E9426}"/>
              </a:ext>
            </a:extLst>
          </p:cNvPr>
          <p:cNvCxnSpPr/>
          <p:nvPr userDrawn="1"/>
        </p:nvCxnSpPr>
        <p:spPr>
          <a:xfrm>
            <a:off x="11424592" y="6489384"/>
            <a:ext cx="0" cy="396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67C43FBB-D45E-47EA-8F7A-77145426AB6A}"/>
              </a:ext>
            </a:extLst>
          </p:cNvPr>
          <p:cNvSpPr/>
          <p:nvPr userDrawn="1"/>
        </p:nvSpPr>
        <p:spPr>
          <a:xfrm>
            <a:off x="0" y="2420888"/>
            <a:ext cx="2427602" cy="4437112"/>
          </a:xfrm>
          <a:prstGeom prst="rect">
            <a:avLst/>
          </a:prstGeom>
          <a:blipFill dpi="0" rotWithShape="1">
            <a:blip r:embed="rId4">
              <a:alphaModFix amt="10000"/>
            </a:blip>
            <a:srcRect/>
            <a:stretch>
              <a:fillRect l="-55134" b="-94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6C3AA90B-57D0-4962-8EE2-54BA9293DCE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31904" y="2890528"/>
            <a:ext cx="176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E79AA69-D67D-4BBE-AF19-7901AAD5D8DB}"/>
              </a:ext>
            </a:extLst>
          </p:cNvPr>
          <p:cNvCxnSpPr>
            <a:cxnSpLocks/>
          </p:cNvCxnSpPr>
          <p:nvPr userDrawn="1"/>
        </p:nvCxnSpPr>
        <p:spPr>
          <a:xfrm flipH="1">
            <a:off x="8796496" y="5136222"/>
            <a:ext cx="176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9246532E-7D78-4448-8102-2EF39F852119}"/>
              </a:ext>
            </a:extLst>
          </p:cNvPr>
          <p:cNvCxnSpPr>
            <a:cxnSpLocks/>
          </p:cNvCxnSpPr>
          <p:nvPr userDrawn="1"/>
        </p:nvCxnSpPr>
        <p:spPr>
          <a:xfrm flipH="1">
            <a:off x="5231904" y="5157192"/>
            <a:ext cx="176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5B3FB94B-FDB1-4B04-8FC9-E52280B3FE9F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1504" y="5157192"/>
            <a:ext cx="176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A35911-7535-49F9-986B-2B5D81C020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8650" y="3029074"/>
            <a:ext cx="3314700" cy="615950"/>
          </a:xfrm>
        </p:spPr>
        <p:txBody>
          <a:bodyPr>
            <a:normAutofit/>
          </a:bodyPr>
          <a:lstStyle>
            <a:lvl1pPr algn="ctr">
              <a:defRPr sz="1800" b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defRPr>
            </a:lvl1pPr>
            <a:lvl2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2pPr>
            <a:lvl3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3pPr>
            <a:lvl4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4pPr>
            <a:lvl5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Punkt 1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5FCE7B8-0CF6-4A0F-A0E9-F20F42A5E1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04663" y="1757896"/>
            <a:ext cx="732369" cy="732369"/>
          </a:xfrm>
        </p:spPr>
        <p:txBody>
          <a:bodyPr anchor="ctr"/>
          <a:lstStyle>
            <a:lvl1pPr algn="ctr">
              <a:defRPr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</a:rPr>
              <a:t>Grafik </a:t>
            </a:r>
            <a:endParaRPr lang="de-DE" dirty="0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D0E487F1-32CF-4833-99CF-61E119329F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38650" y="5300811"/>
            <a:ext cx="3314700" cy="615950"/>
          </a:xfrm>
        </p:spPr>
        <p:txBody>
          <a:bodyPr>
            <a:normAutofit/>
          </a:bodyPr>
          <a:lstStyle>
            <a:lvl1pPr algn="ctr">
              <a:defRPr sz="1800" b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defRPr>
            </a:lvl1pPr>
            <a:lvl2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2pPr>
            <a:lvl3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3pPr>
            <a:lvl4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4pPr>
            <a:lvl5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Punkt 3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EAC7C771-FD2C-4A74-BDD2-F08EE06C39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3402" y="5300811"/>
            <a:ext cx="3314700" cy="615950"/>
          </a:xfrm>
        </p:spPr>
        <p:txBody>
          <a:bodyPr>
            <a:normAutofit/>
          </a:bodyPr>
          <a:lstStyle>
            <a:lvl1pPr algn="ctr">
              <a:defRPr sz="1800" b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defRPr>
            </a:lvl1pPr>
            <a:lvl2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2pPr>
            <a:lvl3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3pPr>
            <a:lvl4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4pPr>
            <a:lvl5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Punkt 2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8FD397A6-49B9-414D-AFBE-06890D21CE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13898" y="5280035"/>
            <a:ext cx="3314700" cy="615950"/>
          </a:xfrm>
        </p:spPr>
        <p:txBody>
          <a:bodyPr>
            <a:normAutofit/>
          </a:bodyPr>
          <a:lstStyle>
            <a:lvl1pPr algn="ctr">
              <a:defRPr sz="1800" b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defRPr>
            </a:lvl1pPr>
            <a:lvl2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2pPr>
            <a:lvl3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3pPr>
            <a:lvl4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4pPr>
            <a:lvl5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Punkt 4</a:t>
            </a:r>
          </a:p>
        </p:txBody>
      </p:sp>
      <p:sp>
        <p:nvSpPr>
          <p:cNvPr id="20" name="Rounded Rectangle 43">
            <a:extLst>
              <a:ext uri="{FF2B5EF4-FFF2-40B4-BE49-F238E27FC236}">
                <a16:creationId xmlns:a16="http://schemas.microsoft.com/office/drawing/2014/main" id="{70426F49-08FE-4013-AF06-2B4C540A63F6}"/>
              </a:ext>
            </a:extLst>
          </p:cNvPr>
          <p:cNvSpPr/>
          <p:nvPr userDrawn="1"/>
        </p:nvSpPr>
        <p:spPr>
          <a:xfrm rot="18900000">
            <a:off x="5536943" y="1590175"/>
            <a:ext cx="1067812" cy="1067812"/>
          </a:xfrm>
          <a:prstGeom prst="roundRect">
            <a:avLst/>
          </a:prstGeom>
          <a:noFill/>
          <a:ln>
            <a:solidFill>
              <a:srgbClr val="00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Bildplatzhalter 6">
            <a:extLst>
              <a:ext uri="{FF2B5EF4-FFF2-40B4-BE49-F238E27FC236}">
                <a16:creationId xmlns:a16="http://schemas.microsoft.com/office/drawing/2014/main" id="{2531F35D-01B9-4586-B92E-44238DCF253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144325" y="4008973"/>
            <a:ext cx="732369" cy="732369"/>
          </a:xfrm>
        </p:spPr>
        <p:txBody>
          <a:bodyPr anchor="ctr"/>
          <a:lstStyle>
            <a:lvl1pPr algn="ctr">
              <a:defRPr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</a:rPr>
              <a:t>Grafik </a:t>
            </a:r>
            <a:endParaRPr lang="de-DE" dirty="0"/>
          </a:p>
        </p:txBody>
      </p:sp>
      <p:sp>
        <p:nvSpPr>
          <p:cNvPr id="34" name="Rounded Rectangle 43">
            <a:extLst>
              <a:ext uri="{FF2B5EF4-FFF2-40B4-BE49-F238E27FC236}">
                <a16:creationId xmlns:a16="http://schemas.microsoft.com/office/drawing/2014/main" id="{CADC8005-0FA1-491C-BD0A-C0FE86FCF7D0}"/>
              </a:ext>
            </a:extLst>
          </p:cNvPr>
          <p:cNvSpPr/>
          <p:nvPr userDrawn="1"/>
        </p:nvSpPr>
        <p:spPr>
          <a:xfrm rot="18900000">
            <a:off x="1976605" y="3841252"/>
            <a:ext cx="1067812" cy="1067812"/>
          </a:xfrm>
          <a:prstGeom prst="roundRect">
            <a:avLst/>
          </a:prstGeom>
          <a:noFill/>
          <a:ln>
            <a:solidFill>
              <a:srgbClr val="00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ABD176D7-CFD3-4D4A-995B-35F70A8EF8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64846" y="4008972"/>
            <a:ext cx="732369" cy="732369"/>
          </a:xfrm>
        </p:spPr>
        <p:txBody>
          <a:bodyPr anchor="ctr"/>
          <a:lstStyle>
            <a:lvl1pPr algn="ctr">
              <a:defRPr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</a:rPr>
              <a:t>Grafik </a:t>
            </a:r>
            <a:endParaRPr lang="de-DE" dirty="0"/>
          </a:p>
        </p:txBody>
      </p:sp>
      <p:sp>
        <p:nvSpPr>
          <p:cNvPr id="36" name="Rounded Rectangle 43">
            <a:extLst>
              <a:ext uri="{FF2B5EF4-FFF2-40B4-BE49-F238E27FC236}">
                <a16:creationId xmlns:a16="http://schemas.microsoft.com/office/drawing/2014/main" id="{4CE00A75-D4B0-4C57-8440-2170F3C99AF0}"/>
              </a:ext>
            </a:extLst>
          </p:cNvPr>
          <p:cNvSpPr/>
          <p:nvPr userDrawn="1"/>
        </p:nvSpPr>
        <p:spPr>
          <a:xfrm rot="18900000">
            <a:off x="5497126" y="3841251"/>
            <a:ext cx="1067812" cy="1067812"/>
          </a:xfrm>
          <a:prstGeom prst="roundRect">
            <a:avLst/>
          </a:prstGeom>
          <a:noFill/>
          <a:ln>
            <a:solidFill>
              <a:srgbClr val="00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Bildplatzhalter 6">
            <a:extLst>
              <a:ext uri="{FF2B5EF4-FFF2-40B4-BE49-F238E27FC236}">
                <a16:creationId xmlns:a16="http://schemas.microsoft.com/office/drawing/2014/main" id="{5A3E6326-4E3A-4F86-B25B-9D54D18DF27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15304" y="4003082"/>
            <a:ext cx="732369" cy="732369"/>
          </a:xfrm>
        </p:spPr>
        <p:txBody>
          <a:bodyPr anchor="ctr"/>
          <a:lstStyle>
            <a:lvl1pPr algn="ctr">
              <a:defRPr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</a:rPr>
              <a:t>Grafik </a:t>
            </a:r>
            <a:endParaRPr lang="de-DE" dirty="0"/>
          </a:p>
        </p:txBody>
      </p:sp>
      <p:sp>
        <p:nvSpPr>
          <p:cNvPr id="38" name="Rounded Rectangle 43">
            <a:extLst>
              <a:ext uri="{FF2B5EF4-FFF2-40B4-BE49-F238E27FC236}">
                <a16:creationId xmlns:a16="http://schemas.microsoft.com/office/drawing/2014/main" id="{B5304BBE-8FFD-4291-9E43-ED41A225234D}"/>
              </a:ext>
            </a:extLst>
          </p:cNvPr>
          <p:cNvSpPr/>
          <p:nvPr userDrawn="1"/>
        </p:nvSpPr>
        <p:spPr>
          <a:xfrm rot="18900000">
            <a:off x="9147584" y="3835361"/>
            <a:ext cx="1067812" cy="1067812"/>
          </a:xfrm>
          <a:prstGeom prst="roundRect">
            <a:avLst/>
          </a:prstGeom>
          <a:noFill/>
          <a:ln>
            <a:solidFill>
              <a:srgbClr val="00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Fußzeilenplatzhalter 4">
            <a:extLst>
              <a:ext uri="{FF2B5EF4-FFF2-40B4-BE49-F238E27FC236}">
                <a16:creationId xmlns:a16="http://schemas.microsoft.com/office/drawing/2014/main" id="{9C93B91F-FDB9-4B6F-9F0C-A26F9988E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800" y="64410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36463"/>
                </a:solidFill>
                <a:latin typeface="+mn-lt"/>
              </a:defRPr>
            </a:lvl1pPr>
          </a:lstStyle>
          <a:p>
            <a:r>
              <a:rPr lang="de-DE"/>
              <a:t>SCHWEITZER-CHEMIE | V02 - 05/2021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49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130641E3-70A8-4609-B523-994BFD39FB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00" y="353640"/>
            <a:ext cx="1800000" cy="498209"/>
          </a:xfrm>
          <a:prstGeom prst="rect">
            <a:avLst/>
          </a:prstGeom>
        </p:spPr>
      </p:pic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5FD6143A-8131-4F55-956B-FCE3F18BD6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4596" y="130175"/>
            <a:ext cx="8864599" cy="934850"/>
          </a:xfrm>
        </p:spPr>
        <p:txBody>
          <a:bodyPr anchor="t">
            <a:noAutofit/>
          </a:bodyPr>
          <a:lstStyle>
            <a:lvl1pPr>
              <a:defRPr sz="4000" cap="all" baseline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127278E-33BA-4A69-8D59-A3C46BA83D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332" y="345587"/>
            <a:ext cx="1801368" cy="518160"/>
          </a:xfrm>
          <a:prstGeom prst="rect">
            <a:avLst/>
          </a:prstGeom>
        </p:spPr>
      </p:pic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E8215292-F085-4D30-89EB-5C2004AF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2226" y="6441036"/>
            <a:ext cx="105411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fld id="{3EF3391F-0C1A-4B6C-BF59-E5566979D4D1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F246686-39E1-4071-BF99-152FE47E9426}"/>
              </a:ext>
            </a:extLst>
          </p:cNvPr>
          <p:cNvCxnSpPr/>
          <p:nvPr userDrawn="1"/>
        </p:nvCxnSpPr>
        <p:spPr>
          <a:xfrm>
            <a:off x="11424592" y="6489384"/>
            <a:ext cx="0" cy="396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67C43FBB-D45E-47EA-8F7A-77145426AB6A}"/>
              </a:ext>
            </a:extLst>
          </p:cNvPr>
          <p:cNvSpPr/>
          <p:nvPr userDrawn="1"/>
        </p:nvSpPr>
        <p:spPr>
          <a:xfrm>
            <a:off x="0" y="2420888"/>
            <a:ext cx="2427602" cy="4437112"/>
          </a:xfrm>
          <a:prstGeom prst="rect">
            <a:avLst/>
          </a:prstGeom>
          <a:blipFill dpi="0" rotWithShape="1">
            <a:blip r:embed="rId4">
              <a:alphaModFix amt="10000"/>
            </a:blip>
            <a:srcRect/>
            <a:stretch>
              <a:fillRect l="-55134" b="-94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5FCE7B8-0CF6-4A0F-A0E9-F20F42A5E1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66800" y="1339200"/>
            <a:ext cx="2880000" cy="2880000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</a:rPr>
              <a:t>Grafik </a:t>
            </a:r>
            <a:endParaRPr lang="de-DE" dirty="0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D0E487F1-32CF-4833-99CF-61E119329F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68631" y="4589244"/>
            <a:ext cx="9254738" cy="1144012"/>
          </a:xfrm>
        </p:spPr>
        <p:txBody>
          <a:bodyPr>
            <a:normAutofit/>
          </a:bodyPr>
          <a:lstStyle>
            <a:lvl1pPr algn="ctr">
              <a:defRPr sz="1800" b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defRPr>
            </a:lvl1pPr>
            <a:lvl2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2pPr>
            <a:lvl3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3pPr>
            <a:lvl4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4pPr>
            <a:lvl5pPr>
              <a:defRPr b="1">
                <a:solidFill>
                  <a:srgbClr val="006EB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7" name="Bildplatzhalter 6">
            <a:extLst>
              <a:ext uri="{FF2B5EF4-FFF2-40B4-BE49-F238E27FC236}">
                <a16:creationId xmlns:a16="http://schemas.microsoft.com/office/drawing/2014/main" id="{C082C786-DC06-4A0D-840F-B4209DE3124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02800" y="1339200"/>
            <a:ext cx="2880000" cy="2880000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</a:rPr>
              <a:t>Grafik </a:t>
            </a:r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A823EB6-3AF3-40BC-83FE-D144D5FF9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800" y="64410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36463"/>
                </a:solidFill>
                <a:latin typeface="+mn-lt"/>
              </a:defRPr>
            </a:lvl1pPr>
          </a:lstStyle>
          <a:p>
            <a:r>
              <a:rPr lang="de-DE"/>
              <a:t>SCHWEITZER-CHEMIE | V02 - 05/2021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827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5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8B62AA39-FB1B-4C71-8899-8598FE9C362E}"/>
              </a:ext>
            </a:extLst>
          </p:cNvPr>
          <p:cNvSpPr txBox="1"/>
          <p:nvPr userDrawn="1"/>
        </p:nvSpPr>
        <p:spPr>
          <a:xfrm>
            <a:off x="1296000" y="2016806"/>
            <a:ext cx="9595780" cy="1556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 algn="ctr">
              <a:lnSpc>
                <a:spcPct val="120000"/>
              </a:lnSpc>
              <a:spcBef>
                <a:spcPct val="0"/>
              </a:spcBef>
              <a:buFont typeface="Lucida Grande"/>
              <a:buNone/>
              <a:defRPr sz="3200" b="0" baseline="0">
                <a:solidFill>
                  <a:schemeClr val="bg1"/>
                </a:solidFill>
                <a:latin typeface="Bahnschrift Light" panose="020B0502040204020203" pitchFamily="34" charset="0"/>
                <a:ea typeface="+mj-ea"/>
                <a:cs typeface="Fira Sans"/>
              </a:defRPr>
            </a:lvl1pPr>
          </a:lstStyle>
          <a:p>
            <a:pPr lvl="0"/>
            <a:r>
              <a:rPr lang="de-DE" sz="4800" dirty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</a:rPr>
              <a:t>VIELEN DANK!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4596D1F-402B-49A0-A007-CA8842262375}"/>
              </a:ext>
            </a:extLst>
          </p:cNvPr>
          <p:cNvCxnSpPr/>
          <p:nvPr userDrawn="1"/>
        </p:nvCxnSpPr>
        <p:spPr>
          <a:xfrm>
            <a:off x="5483932" y="3212976"/>
            <a:ext cx="122413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">
            <a:extLst>
              <a:ext uri="{FF2B5EF4-FFF2-40B4-BE49-F238E27FC236}">
                <a16:creationId xmlns:a16="http://schemas.microsoft.com/office/drawing/2014/main" id="{3BAFEBBF-56BE-4529-89B7-068D6938E9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50614" y="3573016"/>
            <a:ext cx="8086551" cy="84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0" i="0" u="none" strike="noStrike" kern="1200" baseline="0" dirty="0">
                <a:solidFill>
                  <a:schemeClr val="bg1"/>
                </a:solidFill>
                <a:latin typeface="Fira Sans"/>
                <a:ea typeface="+mn-ea"/>
                <a:cs typeface="Fira Sans"/>
              </a:rPr>
              <a:t>Schweitzer-Chemie GmbH | Benzstraße 12 | 71691 Freiberg am Neckar</a:t>
            </a:r>
          </a:p>
          <a:p>
            <a: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0" i="0" u="none" strike="noStrike" kern="1200" baseline="0" dirty="0">
                <a:solidFill>
                  <a:schemeClr val="bg1"/>
                </a:solidFill>
                <a:latin typeface="Fira Sans"/>
                <a:ea typeface="+mn-ea"/>
                <a:cs typeface="Fira Sans"/>
              </a:rPr>
              <a:t>Fon +49 (0)7141 </a:t>
            </a:r>
            <a:r>
              <a:rPr lang="de-DE" sz="1050" b="0" i="0" u="none" strike="noStrike" kern="1200" baseline="0">
                <a:solidFill>
                  <a:schemeClr val="bg1"/>
                </a:solidFill>
                <a:latin typeface="Fira Sans"/>
                <a:ea typeface="+mn-ea"/>
                <a:cs typeface="Fira Sans"/>
              </a:rPr>
              <a:t>68881-0 |  </a:t>
            </a:r>
            <a:r>
              <a:rPr lang="de-DE" sz="1050" b="0" i="0" u="none" strike="noStrike" kern="1200" baseline="0" dirty="0">
                <a:solidFill>
                  <a:schemeClr val="bg1"/>
                </a:solidFill>
                <a:latin typeface="Fira Sans"/>
                <a:ea typeface="+mn-ea"/>
                <a:cs typeface="Fir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info@schweitzer-chemie.de</a:t>
            </a:r>
            <a:r>
              <a:rPr lang="de-DE" sz="1050" b="0" i="0" u="none" strike="noStrike" kern="1200" baseline="0" dirty="0">
                <a:solidFill>
                  <a:schemeClr val="bg1"/>
                </a:solidFill>
                <a:latin typeface="Fira Sans"/>
                <a:ea typeface="+mn-ea"/>
                <a:cs typeface="Fira Sans"/>
              </a:rPr>
              <a:t> </a:t>
            </a:r>
          </a:p>
          <a:p>
            <a: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0" i="0" u="none" strike="noStrike" kern="1200" baseline="0" dirty="0">
                <a:solidFill>
                  <a:schemeClr val="bg1"/>
                </a:solidFill>
                <a:latin typeface="Fira Sans"/>
                <a:ea typeface="+mn-ea"/>
                <a:cs typeface="Fira Sans"/>
              </a:rPr>
              <a:t>Geschäftsführer: Bernd Schweitzer | Wolfgang Eggerl  </a:t>
            </a:r>
          </a:p>
          <a:p>
            <a: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0" i="0" u="none" strike="noStrike" kern="1200" baseline="0" dirty="0">
                <a:solidFill>
                  <a:schemeClr val="bg1"/>
                </a:solidFill>
                <a:latin typeface="Fira Sans"/>
                <a:ea typeface="+mn-ea"/>
                <a:cs typeface="Fira Sans"/>
              </a:rPr>
              <a:t>AG Stuttgart HRB 206104 | </a:t>
            </a:r>
            <a:r>
              <a:rPr lang="de-DE" sz="1050" b="0" i="0" u="none" strike="noStrike" kern="1200" baseline="0" dirty="0" err="1">
                <a:solidFill>
                  <a:schemeClr val="bg1"/>
                </a:solidFill>
                <a:latin typeface="Fira Sans"/>
                <a:ea typeface="+mn-ea"/>
                <a:cs typeface="Fira Sans"/>
              </a:rPr>
              <a:t>USt-IdNr</a:t>
            </a:r>
            <a:r>
              <a:rPr lang="de-DE" sz="1050" b="0" i="0" u="none" strike="noStrike" kern="1200" baseline="0" dirty="0">
                <a:solidFill>
                  <a:schemeClr val="bg1"/>
                </a:solidFill>
                <a:latin typeface="Fira Sans"/>
                <a:ea typeface="+mn-ea"/>
                <a:cs typeface="Fira Sans"/>
              </a:rPr>
              <a:t>. DE813144689</a:t>
            </a:r>
            <a:endParaRPr lang="de-DE" sz="1050" b="0" u="none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DA56CA7-7302-489F-A4A1-9975A3897F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00" y="353640"/>
            <a:ext cx="1800000" cy="4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_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CC45E3F6-65C4-44BD-A544-3C52CA276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73"/>
          <a:stretch/>
        </p:blipFill>
        <p:spPr>
          <a:xfrm>
            <a:off x="-1120" y="2823300"/>
            <a:ext cx="12192000" cy="40347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7EE86CD-E048-4464-B58D-6FEC4D829C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332" y="345587"/>
            <a:ext cx="1801368" cy="5181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DF646D3-E352-421B-AD3C-291077822ACA}"/>
              </a:ext>
            </a:extLst>
          </p:cNvPr>
          <p:cNvSpPr txBox="1"/>
          <p:nvPr userDrawn="1"/>
        </p:nvSpPr>
        <p:spPr>
          <a:xfrm>
            <a:off x="1296000" y="1700808"/>
            <a:ext cx="9595780" cy="1556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 algn="ctr">
              <a:lnSpc>
                <a:spcPct val="120000"/>
              </a:lnSpc>
              <a:spcBef>
                <a:spcPct val="0"/>
              </a:spcBef>
              <a:buFont typeface="Lucida Grande"/>
              <a:buNone/>
              <a:defRPr sz="3200" b="0" baseline="0">
                <a:solidFill>
                  <a:schemeClr val="bg1"/>
                </a:solidFill>
                <a:latin typeface="Bahnschrift Light" panose="020B0502040204020203" pitchFamily="34" charset="0"/>
                <a:ea typeface="+mj-ea"/>
                <a:cs typeface="Fira Sans"/>
              </a:defRPr>
            </a:lvl1pPr>
          </a:lstStyle>
          <a:p>
            <a:pPr lvl="0"/>
            <a:r>
              <a:rPr lang="de-DE" sz="4800" dirty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rPr>
              <a:t>VIELEN DANK!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8282718-A278-4497-99AB-4FD97EA37EA8}"/>
              </a:ext>
            </a:extLst>
          </p:cNvPr>
          <p:cNvCxnSpPr/>
          <p:nvPr userDrawn="1"/>
        </p:nvCxnSpPr>
        <p:spPr>
          <a:xfrm>
            <a:off x="5483932" y="2896978"/>
            <a:ext cx="1224136" cy="0"/>
          </a:xfrm>
          <a:prstGeom prst="line">
            <a:avLst/>
          </a:prstGeom>
          <a:ln w="25400">
            <a:solidFill>
              <a:srgbClr val="006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">
            <a:extLst>
              <a:ext uri="{FF2B5EF4-FFF2-40B4-BE49-F238E27FC236}">
                <a16:creationId xmlns:a16="http://schemas.microsoft.com/office/drawing/2014/main" id="{08092C44-E77A-4ED0-84AB-33E5A384A2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50614" y="3257018"/>
            <a:ext cx="8086551" cy="84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0" i="0" u="none" strike="noStrike" kern="1200" baseline="0" dirty="0">
                <a:solidFill>
                  <a:srgbClr val="006EB7"/>
                </a:solidFill>
                <a:latin typeface="Fira Sans"/>
                <a:ea typeface="+mn-ea"/>
                <a:cs typeface="Fira Sans"/>
              </a:rPr>
              <a:t>Schweitzer-Chemie GmbH | Benzstraße 12 | 71691 Freiberg am Neckar</a:t>
            </a:r>
          </a:p>
          <a:p>
            <a: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0" i="0" u="none" strike="noStrike" kern="1200" baseline="0" dirty="0">
                <a:solidFill>
                  <a:srgbClr val="006EB7"/>
                </a:solidFill>
                <a:latin typeface="Fira Sans"/>
                <a:ea typeface="+mn-ea"/>
                <a:cs typeface="Fira Sans"/>
              </a:rPr>
              <a:t>Fon +49 (0)7141 68881-0 | Fax +49 (0)7141 68881-66 |  </a:t>
            </a:r>
            <a:r>
              <a:rPr lang="de-DE" sz="1050" b="0" i="0" u="none" strike="noStrike" kern="1200" baseline="0" dirty="0">
                <a:solidFill>
                  <a:srgbClr val="006EB7"/>
                </a:solidFill>
                <a:latin typeface="Fira Sans"/>
                <a:ea typeface="+mn-ea"/>
                <a:cs typeface="Fir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info@schweitzer-chemie.de</a:t>
            </a:r>
            <a:r>
              <a:rPr lang="de-DE" sz="1050" b="0" i="0" u="none" strike="noStrike" kern="1200" baseline="0" dirty="0">
                <a:solidFill>
                  <a:srgbClr val="006EB7"/>
                </a:solidFill>
                <a:latin typeface="Fira Sans"/>
                <a:ea typeface="+mn-ea"/>
                <a:cs typeface="Fira Sans"/>
              </a:rPr>
              <a:t> </a:t>
            </a:r>
          </a:p>
          <a:p>
            <a: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0" i="0" u="none" strike="noStrike" kern="1200" baseline="0" dirty="0">
                <a:solidFill>
                  <a:srgbClr val="006EB7"/>
                </a:solidFill>
                <a:latin typeface="Fira Sans"/>
                <a:ea typeface="+mn-ea"/>
                <a:cs typeface="Fira Sans"/>
              </a:rPr>
              <a:t>Geschäftsführer: Bernd Schweitzer | Wolfgang Eggerl  </a:t>
            </a:r>
          </a:p>
          <a:p>
            <a: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0" i="0" u="none" strike="noStrike" kern="1200" baseline="0" dirty="0">
                <a:solidFill>
                  <a:srgbClr val="006EB7"/>
                </a:solidFill>
                <a:latin typeface="Fira Sans"/>
                <a:ea typeface="+mn-ea"/>
                <a:cs typeface="Fira Sans"/>
              </a:rPr>
              <a:t>AG Stuttgart HRB 206104 | </a:t>
            </a:r>
            <a:r>
              <a:rPr lang="de-DE" sz="1050" b="0" i="0" u="none" strike="noStrike" kern="1200" baseline="0" dirty="0" err="1">
                <a:solidFill>
                  <a:srgbClr val="006EB7"/>
                </a:solidFill>
                <a:latin typeface="Fira Sans"/>
                <a:ea typeface="+mn-ea"/>
                <a:cs typeface="Fira Sans"/>
              </a:rPr>
              <a:t>USt-IdNr</a:t>
            </a:r>
            <a:r>
              <a:rPr lang="de-DE" sz="1050" b="0" i="0" u="none" strike="noStrike" kern="1200" baseline="0" dirty="0">
                <a:solidFill>
                  <a:srgbClr val="006EB7"/>
                </a:solidFill>
                <a:latin typeface="Fira Sans"/>
                <a:ea typeface="+mn-ea"/>
                <a:cs typeface="Fira Sans"/>
              </a:rPr>
              <a:t>. DE813144689</a:t>
            </a:r>
            <a:endParaRPr lang="de-DE" sz="1050" b="0" u="none" dirty="0">
              <a:solidFill>
                <a:srgbClr val="006EB7"/>
              </a:solidFill>
              <a:latin typeface="Fira Sans"/>
              <a:cs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90517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ighlightfolie">
    <p:bg>
      <p:bgPr>
        <a:solidFill>
          <a:srgbClr val="0034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9BF738FC-F6A4-402F-9E5E-8350AE3B0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00" y="353640"/>
            <a:ext cx="1800000" cy="498209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F4DF5ED-62FB-499B-A87B-4713551A6400}"/>
              </a:ext>
            </a:extLst>
          </p:cNvPr>
          <p:cNvCxnSpPr/>
          <p:nvPr userDrawn="1"/>
        </p:nvCxnSpPr>
        <p:spPr>
          <a:xfrm>
            <a:off x="1847516" y="3425264"/>
            <a:ext cx="122413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D61986-E3EF-481D-A60A-FC4FB5B3AE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440" y="3729783"/>
            <a:ext cx="2808288" cy="1008063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de-DE" sz="3200" b="0" baseline="0" smtClean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  <a:lvl2pPr>
              <a:defRPr lang="de-DE" sz="1800" smtClean="0">
                <a:latin typeface="+mn-lt"/>
                <a:cs typeface="+mn-cs"/>
              </a:defRPr>
            </a:lvl2pPr>
            <a:lvl3pPr>
              <a:defRPr lang="de-DE" sz="1800" smtClean="0">
                <a:latin typeface="+mn-lt"/>
                <a:cs typeface="+mn-cs"/>
              </a:defRPr>
            </a:lvl3pPr>
            <a:lvl4pPr>
              <a:defRPr lang="de-DE" sz="1800" smtClean="0">
                <a:latin typeface="+mn-lt"/>
                <a:cs typeface="+mn-cs"/>
              </a:defRPr>
            </a:lvl4pPr>
            <a:lvl5pPr>
              <a:defRPr lang="de-DE" sz="1800">
                <a:latin typeface="+mn-lt"/>
                <a:cs typeface="+mn-cs"/>
              </a:defRPr>
            </a:lvl5pPr>
          </a:lstStyle>
          <a:p>
            <a:pPr lvl="0" algn="ctr">
              <a:lnSpc>
                <a:spcPct val="120000"/>
              </a:lnSpc>
              <a:spcBef>
                <a:spcPct val="0"/>
              </a:spcBef>
              <a:buFont typeface="Lucida Grande"/>
            </a:pPr>
            <a:r>
              <a:rPr lang="de-DE" dirty="0"/>
              <a:t>HIGHLIGHT 1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9975960-92A4-485F-9F1B-6271EAC2D5FC}"/>
              </a:ext>
            </a:extLst>
          </p:cNvPr>
          <p:cNvCxnSpPr/>
          <p:nvPr userDrawn="1"/>
        </p:nvCxnSpPr>
        <p:spPr>
          <a:xfrm>
            <a:off x="5519912" y="3423396"/>
            <a:ext cx="122413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3E9C980-7754-41C9-B393-A8AED6EF46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7836" y="3727915"/>
            <a:ext cx="2808288" cy="1008063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de-DE" sz="3200" b="0" baseline="0" smtClean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  <a:lvl2pPr>
              <a:defRPr lang="de-DE" sz="1800" smtClean="0">
                <a:latin typeface="+mn-lt"/>
                <a:cs typeface="+mn-cs"/>
              </a:defRPr>
            </a:lvl2pPr>
            <a:lvl3pPr>
              <a:defRPr lang="de-DE" sz="1800" smtClean="0">
                <a:latin typeface="+mn-lt"/>
                <a:cs typeface="+mn-cs"/>
              </a:defRPr>
            </a:lvl3pPr>
            <a:lvl4pPr>
              <a:defRPr lang="de-DE" sz="1800" smtClean="0">
                <a:latin typeface="+mn-lt"/>
                <a:cs typeface="+mn-cs"/>
              </a:defRPr>
            </a:lvl4pPr>
            <a:lvl5pPr>
              <a:defRPr lang="de-DE" sz="1800">
                <a:latin typeface="+mn-lt"/>
                <a:cs typeface="+mn-cs"/>
              </a:defRPr>
            </a:lvl5pPr>
          </a:lstStyle>
          <a:p>
            <a:pPr lvl="0" algn="ctr">
              <a:lnSpc>
                <a:spcPct val="120000"/>
              </a:lnSpc>
              <a:spcBef>
                <a:spcPct val="0"/>
              </a:spcBef>
              <a:buFont typeface="Lucida Grande"/>
            </a:pPr>
            <a:r>
              <a:rPr lang="de-DE" dirty="0"/>
              <a:t>HIGHLIGHT 2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BE941EAE-CB1C-4B10-A0B9-44FC9527298E}"/>
              </a:ext>
            </a:extLst>
          </p:cNvPr>
          <p:cNvCxnSpPr/>
          <p:nvPr userDrawn="1"/>
        </p:nvCxnSpPr>
        <p:spPr>
          <a:xfrm>
            <a:off x="9192308" y="3425264"/>
            <a:ext cx="122413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557F14BA-8701-47D9-863C-0427016E42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00232" y="3729783"/>
            <a:ext cx="2808288" cy="1008063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de-DE" sz="3200" b="0" baseline="0" smtClean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  <a:lvl2pPr>
              <a:defRPr lang="de-DE" sz="1800" smtClean="0">
                <a:latin typeface="+mn-lt"/>
                <a:cs typeface="+mn-cs"/>
              </a:defRPr>
            </a:lvl2pPr>
            <a:lvl3pPr>
              <a:defRPr lang="de-DE" sz="1800" smtClean="0">
                <a:latin typeface="+mn-lt"/>
                <a:cs typeface="+mn-cs"/>
              </a:defRPr>
            </a:lvl3pPr>
            <a:lvl4pPr>
              <a:defRPr lang="de-DE" sz="1800" smtClean="0">
                <a:latin typeface="+mn-lt"/>
                <a:cs typeface="+mn-cs"/>
              </a:defRPr>
            </a:lvl4pPr>
            <a:lvl5pPr>
              <a:defRPr lang="de-DE" sz="1800">
                <a:latin typeface="+mn-lt"/>
                <a:cs typeface="+mn-cs"/>
              </a:defRPr>
            </a:lvl5pPr>
          </a:lstStyle>
          <a:p>
            <a:pPr lvl="0" algn="ctr">
              <a:lnSpc>
                <a:spcPct val="120000"/>
              </a:lnSpc>
              <a:spcBef>
                <a:spcPct val="0"/>
              </a:spcBef>
              <a:buFont typeface="Lucida Grande"/>
            </a:pPr>
            <a:r>
              <a:rPr lang="de-DE" dirty="0"/>
              <a:t>HIGHLIGHT 3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B8CAA532-FAEE-4374-94AA-0D1ECC6CAD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42226" y="6441036"/>
            <a:ext cx="10541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fld id="{3EF3391F-0C1A-4B6C-BF59-E5566979D4D1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3E8BB6E8-451B-4E89-B643-83943C63E130}"/>
              </a:ext>
            </a:extLst>
          </p:cNvPr>
          <p:cNvCxnSpPr/>
          <p:nvPr userDrawn="1"/>
        </p:nvCxnSpPr>
        <p:spPr>
          <a:xfrm>
            <a:off x="11424592" y="6489384"/>
            <a:ext cx="0" cy="39600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CE41568E-0225-426D-B78A-E4D4E55AC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800" y="64410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/>
              <a:t>SCHWEITZER-CHEMIE | V02 - 05/2021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74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_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71790CBB-C3F6-4644-B2E9-F9AFDE1D22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597" y="1484783"/>
            <a:ext cx="5328000" cy="453649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sz="1800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>
              <a:buClr>
                <a:srgbClr val="003459"/>
              </a:buClr>
              <a:defRPr lang="de-DE" sz="1800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>
              <a:buClr>
                <a:srgbClr val="003459"/>
              </a:buClr>
              <a:defRPr lang="de-DE" sz="1800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>
              <a:buClr>
                <a:srgbClr val="003459"/>
              </a:buClr>
              <a:defRPr lang="de-DE" sz="1800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>
              <a:buClr>
                <a:srgbClr val="003459"/>
              </a:buClr>
              <a:defRPr lang="de-DE" sz="1800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marL="800100" lvl="1" indent="-342900">
              <a:buClr>
                <a:srgbClr val="006EB7"/>
              </a:buClr>
              <a:buFontTx/>
              <a:buChar char="|"/>
            </a:pPr>
            <a:r>
              <a:rPr lang="de-DE" dirty="0"/>
              <a:t>Zweite Ebene</a:t>
            </a:r>
          </a:p>
          <a:p>
            <a:pPr marL="1257300" lvl="2" indent="-342900">
              <a:buClr>
                <a:srgbClr val="006EB7"/>
              </a:buClr>
              <a:buFontTx/>
              <a:buChar char="|"/>
            </a:pPr>
            <a:r>
              <a:rPr lang="de-DE" dirty="0"/>
              <a:t>Dritte Ebene</a:t>
            </a:r>
          </a:p>
          <a:p>
            <a:pPr marL="1714500" lvl="3" indent="-342900">
              <a:buClr>
                <a:srgbClr val="006EB7"/>
              </a:buClr>
              <a:buFontTx/>
              <a:buChar char="|"/>
            </a:pPr>
            <a:r>
              <a:rPr lang="de-DE" dirty="0"/>
              <a:t>Vierte Ebene</a:t>
            </a:r>
          </a:p>
          <a:p>
            <a:pPr marL="2171700" lvl="4" indent="-342900">
              <a:buClr>
                <a:srgbClr val="006EB7"/>
              </a:buClr>
              <a:buFontTx/>
              <a:buChar char="|"/>
            </a:pPr>
            <a:r>
              <a:rPr lang="de-DE" dirty="0"/>
              <a:t>Fünfte Ebene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30641E3-70A8-4609-B523-994BFD39FB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00" y="353640"/>
            <a:ext cx="1800000" cy="498209"/>
          </a:xfrm>
          <a:prstGeom prst="rect">
            <a:avLst/>
          </a:prstGeom>
        </p:spPr>
      </p:pic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5FD6143A-8131-4F55-956B-FCE3F18BD6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4596" y="130175"/>
            <a:ext cx="8864599" cy="934850"/>
          </a:xfrm>
        </p:spPr>
        <p:txBody>
          <a:bodyPr anchor="t">
            <a:noAutofit/>
          </a:bodyPr>
          <a:lstStyle>
            <a:lvl1pPr>
              <a:defRPr sz="4000" cap="all" baseline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127278E-33BA-4A69-8D59-A3C46BA83D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332" y="345587"/>
            <a:ext cx="1801368" cy="518160"/>
          </a:xfrm>
          <a:prstGeom prst="rect">
            <a:avLst/>
          </a:prstGeom>
        </p:spPr>
      </p:pic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E8215292-F085-4D30-89EB-5C2004AF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2226" y="6441036"/>
            <a:ext cx="105411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fld id="{3EF3391F-0C1A-4B6C-BF59-E5566979D4D1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F246686-39E1-4071-BF99-152FE47E9426}"/>
              </a:ext>
            </a:extLst>
          </p:cNvPr>
          <p:cNvCxnSpPr/>
          <p:nvPr userDrawn="1"/>
        </p:nvCxnSpPr>
        <p:spPr>
          <a:xfrm>
            <a:off x="11424592" y="6489384"/>
            <a:ext cx="0" cy="396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67C43FBB-D45E-47EA-8F7A-77145426AB6A}"/>
              </a:ext>
            </a:extLst>
          </p:cNvPr>
          <p:cNvSpPr/>
          <p:nvPr userDrawn="1"/>
        </p:nvSpPr>
        <p:spPr>
          <a:xfrm>
            <a:off x="0" y="2420888"/>
            <a:ext cx="2427602" cy="4437112"/>
          </a:xfrm>
          <a:prstGeom prst="rect">
            <a:avLst/>
          </a:prstGeom>
          <a:blipFill dpi="0" rotWithShape="1">
            <a:blip r:embed="rId4">
              <a:alphaModFix amt="10000"/>
            </a:blip>
            <a:srcRect/>
            <a:stretch>
              <a:fillRect l="-55134" b="-94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9CE15210-2B0B-4CD4-A8D3-E8D77997D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8345" y="1484783"/>
            <a:ext cx="5328000" cy="453649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sz="1800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>
              <a:buClr>
                <a:srgbClr val="003459"/>
              </a:buClr>
              <a:defRPr lang="de-DE" sz="1800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>
              <a:buClr>
                <a:srgbClr val="003459"/>
              </a:buClr>
              <a:defRPr lang="de-DE" sz="1800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>
              <a:buClr>
                <a:srgbClr val="003459"/>
              </a:buClr>
              <a:defRPr lang="de-DE" sz="1800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>
              <a:buClr>
                <a:srgbClr val="003459"/>
              </a:buClr>
              <a:defRPr lang="de-DE" sz="1800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marL="800100" lvl="1" indent="-342900">
              <a:buClr>
                <a:srgbClr val="006EB7"/>
              </a:buClr>
              <a:buFontTx/>
              <a:buChar char="|"/>
            </a:pPr>
            <a:r>
              <a:rPr lang="de-DE" dirty="0"/>
              <a:t>Zweite Ebene</a:t>
            </a:r>
          </a:p>
          <a:p>
            <a:pPr marL="1257300" lvl="2" indent="-342900">
              <a:buClr>
                <a:srgbClr val="006EB7"/>
              </a:buClr>
              <a:buFontTx/>
              <a:buChar char="|"/>
            </a:pPr>
            <a:r>
              <a:rPr lang="de-DE" dirty="0"/>
              <a:t>Dritte Ebene</a:t>
            </a:r>
          </a:p>
          <a:p>
            <a:pPr marL="1714500" lvl="3" indent="-342900">
              <a:buClr>
                <a:srgbClr val="006EB7"/>
              </a:buClr>
              <a:buFontTx/>
              <a:buChar char="|"/>
            </a:pPr>
            <a:r>
              <a:rPr lang="de-DE" dirty="0"/>
              <a:t>Vierte Ebene</a:t>
            </a:r>
          </a:p>
          <a:p>
            <a:pPr marL="2171700" lvl="4" indent="-342900">
              <a:buClr>
                <a:srgbClr val="006EB7"/>
              </a:buClr>
              <a:buFontTx/>
              <a:buChar char="|"/>
            </a:pPr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713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C384F4E-9CD5-4158-ADEB-DA952C5DFF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876" y="2564904"/>
            <a:ext cx="460224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5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llkommenslayout_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CC45E3F6-65C4-44BD-A544-3C52CA276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73"/>
          <a:stretch/>
        </p:blipFill>
        <p:spPr>
          <a:xfrm>
            <a:off x="-1120" y="2823300"/>
            <a:ext cx="12192000" cy="4034700"/>
          </a:xfrm>
          <a:prstGeom prst="rect">
            <a:avLst/>
          </a:prstGeom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0C649201-7F25-4E48-82C9-6CD02BB3F67D}"/>
              </a:ext>
            </a:extLst>
          </p:cNvPr>
          <p:cNvCxnSpPr/>
          <p:nvPr userDrawn="1"/>
        </p:nvCxnSpPr>
        <p:spPr>
          <a:xfrm>
            <a:off x="5483932" y="2899806"/>
            <a:ext cx="1224136" cy="0"/>
          </a:xfrm>
          <a:prstGeom prst="line">
            <a:avLst/>
          </a:prstGeom>
          <a:ln w="25400">
            <a:solidFill>
              <a:srgbClr val="006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42792F3A-7936-4728-B3F6-421ED5CE96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8850" y="2899806"/>
            <a:ext cx="9594850" cy="9729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006EB7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D1EDB216-CDD9-4F14-83C6-54F07C5ED6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8850" y="3769559"/>
            <a:ext cx="9594850" cy="4864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6EB7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Referent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57EF25-183D-43C4-A0C0-0A5E7DD32D7C}"/>
              </a:ext>
            </a:extLst>
          </p:cNvPr>
          <p:cNvSpPr txBox="1"/>
          <p:nvPr userDrawn="1"/>
        </p:nvSpPr>
        <p:spPr>
          <a:xfrm>
            <a:off x="1296990" y="1844824"/>
            <a:ext cx="9595780" cy="62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lnSpc>
                <a:spcPct val="120000"/>
              </a:lnSpc>
              <a:spcBef>
                <a:spcPct val="0"/>
              </a:spcBef>
              <a:buFont typeface="Lucida Grande"/>
              <a:buNone/>
              <a:defRPr sz="3200" b="0" baseline="0">
                <a:solidFill>
                  <a:schemeClr val="bg1"/>
                </a:solidFill>
                <a:latin typeface="Bahnschrift Light" panose="020B0502040204020203" pitchFamily="34" charset="0"/>
                <a:ea typeface="+mj-ea"/>
                <a:cs typeface="Fira Sans"/>
              </a:defRPr>
            </a:lvl1pPr>
          </a:lstStyle>
          <a:p>
            <a:pPr lvl="0"/>
            <a:r>
              <a:rPr lang="de-DE" sz="4800" dirty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rPr>
              <a:t>HERZLICH WILLKOMMEN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7EE86CD-E048-4464-B58D-6FEC4D829C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332" y="345587"/>
            <a:ext cx="1801368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llkommenslayout_dunk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9BF738FC-F6A4-402F-9E5E-8350AE3B0C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00" y="353640"/>
            <a:ext cx="1800000" cy="498209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F4DF5ED-62FB-499B-A87B-4713551A6400}"/>
              </a:ext>
            </a:extLst>
          </p:cNvPr>
          <p:cNvCxnSpPr/>
          <p:nvPr userDrawn="1"/>
        </p:nvCxnSpPr>
        <p:spPr>
          <a:xfrm>
            <a:off x="5483932" y="3212976"/>
            <a:ext cx="122413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F06A54A1-A617-4221-8ADC-102DDA1DD7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8850" y="3212976"/>
            <a:ext cx="9594850" cy="9729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59A08AFC-FE87-48B6-97C2-698E95112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8850" y="4082729"/>
            <a:ext cx="9594850" cy="4864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Referent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8F19B2D-24A0-4130-B30D-1AA03CFD4C8D}"/>
              </a:ext>
            </a:extLst>
          </p:cNvPr>
          <p:cNvSpPr txBox="1"/>
          <p:nvPr userDrawn="1"/>
        </p:nvSpPr>
        <p:spPr>
          <a:xfrm>
            <a:off x="1296990" y="2157994"/>
            <a:ext cx="9595780" cy="62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lnSpc>
                <a:spcPct val="120000"/>
              </a:lnSpc>
              <a:spcBef>
                <a:spcPct val="0"/>
              </a:spcBef>
              <a:buFont typeface="Lucida Grande"/>
              <a:buNone/>
              <a:defRPr sz="3200" b="0" baseline="0">
                <a:solidFill>
                  <a:schemeClr val="bg1"/>
                </a:solidFill>
                <a:latin typeface="Bahnschrift Light" panose="020B0502040204020203" pitchFamily="34" charset="0"/>
                <a:ea typeface="+mj-ea"/>
                <a:cs typeface="Fira Sans"/>
              </a:defRPr>
            </a:lvl1pPr>
          </a:lstStyle>
          <a:p>
            <a:pPr lvl="0"/>
            <a:r>
              <a:rPr lang="de-DE" sz="4800" dirty="0">
                <a:latin typeface="Fira Sans Medium" panose="020B0603050000020004" pitchFamily="34" charset="0"/>
                <a:ea typeface="Fira Sans Medium" panose="020B0603050000020004" pitchFamily="34" charset="0"/>
              </a:rPr>
              <a:t>HERZLICH WILLKOMMEN</a:t>
            </a:r>
          </a:p>
        </p:txBody>
      </p:sp>
    </p:spTree>
    <p:extLst>
      <p:ext uri="{BB962C8B-B14F-4D97-AF65-F5344CB8AC3E}">
        <p14:creationId xmlns:p14="http://schemas.microsoft.com/office/powerpoint/2010/main" val="42370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bg>
      <p:bgPr>
        <a:solidFill>
          <a:srgbClr val="0034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A4C4E53-6EAA-471E-95E5-94115ED24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r="78461" b="9524"/>
          <a:stretch/>
        </p:blipFill>
        <p:spPr>
          <a:xfrm>
            <a:off x="0" y="2493432"/>
            <a:ext cx="2567608" cy="4364568"/>
          </a:xfrm>
          <a:prstGeom prst="rect">
            <a:avLst/>
          </a:prstGeom>
        </p:spPr>
      </p:pic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5FD6143A-8131-4F55-956B-FCE3F18BD6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83632" y="2691231"/>
            <a:ext cx="8864599" cy="1475537"/>
          </a:xfrm>
        </p:spPr>
        <p:txBody>
          <a:bodyPr anchor="t">
            <a:noAutofit/>
          </a:bodyPr>
          <a:lstStyle>
            <a:lvl1pPr>
              <a:defRPr sz="6000" cap="all" baseline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E8215292-F085-4D30-89EB-5C2004AF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2226" y="6441036"/>
            <a:ext cx="10541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fld id="{3EF3391F-0C1A-4B6C-BF59-E5566979D4D1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F246686-39E1-4071-BF99-152FE47E9426}"/>
              </a:ext>
            </a:extLst>
          </p:cNvPr>
          <p:cNvCxnSpPr/>
          <p:nvPr userDrawn="1"/>
        </p:nvCxnSpPr>
        <p:spPr>
          <a:xfrm>
            <a:off x="11424592" y="6489384"/>
            <a:ext cx="0" cy="39600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0A9B037-C038-41DB-8B79-7CE8A46C5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800" y="64410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/>
              <a:t>SCHWEITZER-CHEMIE | V02 - 05/2021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23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folie">
    <p:bg>
      <p:bgPr>
        <a:solidFill>
          <a:srgbClr val="0034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9BF738FC-F6A4-402F-9E5E-8350AE3B0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00" y="353640"/>
            <a:ext cx="1800000" cy="498209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F4DF5ED-62FB-499B-A87B-4713551A6400}"/>
              </a:ext>
            </a:extLst>
          </p:cNvPr>
          <p:cNvCxnSpPr/>
          <p:nvPr userDrawn="1"/>
        </p:nvCxnSpPr>
        <p:spPr>
          <a:xfrm>
            <a:off x="1847516" y="3425264"/>
            <a:ext cx="122413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D61986-E3EF-481D-A60A-FC4FB5B3AE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440" y="3729783"/>
            <a:ext cx="2808288" cy="1008063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de-DE" sz="3200" b="0" baseline="0" smtClean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  <a:lvl2pPr>
              <a:defRPr lang="de-DE" sz="1800" smtClean="0">
                <a:latin typeface="+mn-lt"/>
                <a:cs typeface="+mn-cs"/>
              </a:defRPr>
            </a:lvl2pPr>
            <a:lvl3pPr>
              <a:defRPr lang="de-DE" sz="1800" smtClean="0">
                <a:latin typeface="+mn-lt"/>
                <a:cs typeface="+mn-cs"/>
              </a:defRPr>
            </a:lvl3pPr>
            <a:lvl4pPr>
              <a:defRPr lang="de-DE" sz="1800" smtClean="0">
                <a:latin typeface="+mn-lt"/>
                <a:cs typeface="+mn-cs"/>
              </a:defRPr>
            </a:lvl4pPr>
            <a:lvl5pPr>
              <a:defRPr lang="de-DE" sz="1800">
                <a:latin typeface="+mn-lt"/>
                <a:cs typeface="+mn-cs"/>
              </a:defRPr>
            </a:lvl5pPr>
          </a:lstStyle>
          <a:p>
            <a:pPr lvl="0" algn="ctr">
              <a:lnSpc>
                <a:spcPct val="120000"/>
              </a:lnSpc>
              <a:spcBef>
                <a:spcPct val="0"/>
              </a:spcBef>
              <a:buFont typeface="Lucida Grande"/>
            </a:pPr>
            <a:r>
              <a:rPr lang="de-DE" dirty="0"/>
              <a:t>HIGHLIGHT 1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9975960-92A4-485F-9F1B-6271EAC2D5FC}"/>
              </a:ext>
            </a:extLst>
          </p:cNvPr>
          <p:cNvCxnSpPr/>
          <p:nvPr userDrawn="1"/>
        </p:nvCxnSpPr>
        <p:spPr>
          <a:xfrm>
            <a:off x="5519912" y="3423396"/>
            <a:ext cx="122413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3E9C980-7754-41C9-B393-A8AED6EF46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7836" y="3727915"/>
            <a:ext cx="2808288" cy="1008063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de-DE" sz="3200" b="0" baseline="0" smtClean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  <a:lvl2pPr>
              <a:defRPr lang="de-DE" sz="1800" smtClean="0">
                <a:latin typeface="+mn-lt"/>
                <a:cs typeface="+mn-cs"/>
              </a:defRPr>
            </a:lvl2pPr>
            <a:lvl3pPr>
              <a:defRPr lang="de-DE" sz="1800" smtClean="0">
                <a:latin typeface="+mn-lt"/>
                <a:cs typeface="+mn-cs"/>
              </a:defRPr>
            </a:lvl3pPr>
            <a:lvl4pPr>
              <a:defRPr lang="de-DE" sz="1800" smtClean="0">
                <a:latin typeface="+mn-lt"/>
                <a:cs typeface="+mn-cs"/>
              </a:defRPr>
            </a:lvl4pPr>
            <a:lvl5pPr>
              <a:defRPr lang="de-DE" sz="1800">
                <a:latin typeface="+mn-lt"/>
                <a:cs typeface="+mn-cs"/>
              </a:defRPr>
            </a:lvl5pPr>
          </a:lstStyle>
          <a:p>
            <a:pPr lvl="0" algn="ctr">
              <a:lnSpc>
                <a:spcPct val="120000"/>
              </a:lnSpc>
              <a:spcBef>
                <a:spcPct val="0"/>
              </a:spcBef>
              <a:buFont typeface="Lucida Grande"/>
            </a:pPr>
            <a:r>
              <a:rPr lang="de-DE" dirty="0"/>
              <a:t>HIGHLIGHT 2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BE941EAE-CB1C-4B10-A0B9-44FC9527298E}"/>
              </a:ext>
            </a:extLst>
          </p:cNvPr>
          <p:cNvCxnSpPr/>
          <p:nvPr userDrawn="1"/>
        </p:nvCxnSpPr>
        <p:spPr>
          <a:xfrm>
            <a:off x="9192308" y="3425264"/>
            <a:ext cx="122413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557F14BA-8701-47D9-863C-0427016E42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00232" y="3729783"/>
            <a:ext cx="2808288" cy="1008063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de-DE" sz="3200" b="0" baseline="0" smtClean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  <a:lvl2pPr>
              <a:defRPr lang="de-DE" sz="1800" smtClean="0">
                <a:latin typeface="+mn-lt"/>
                <a:cs typeface="+mn-cs"/>
              </a:defRPr>
            </a:lvl2pPr>
            <a:lvl3pPr>
              <a:defRPr lang="de-DE" sz="1800" smtClean="0">
                <a:latin typeface="+mn-lt"/>
                <a:cs typeface="+mn-cs"/>
              </a:defRPr>
            </a:lvl3pPr>
            <a:lvl4pPr>
              <a:defRPr lang="de-DE" sz="1800" smtClean="0">
                <a:latin typeface="+mn-lt"/>
                <a:cs typeface="+mn-cs"/>
              </a:defRPr>
            </a:lvl4pPr>
            <a:lvl5pPr>
              <a:defRPr lang="de-DE" sz="1800">
                <a:latin typeface="+mn-lt"/>
                <a:cs typeface="+mn-cs"/>
              </a:defRPr>
            </a:lvl5pPr>
          </a:lstStyle>
          <a:p>
            <a:pPr lvl="0" algn="ctr">
              <a:lnSpc>
                <a:spcPct val="120000"/>
              </a:lnSpc>
              <a:spcBef>
                <a:spcPct val="0"/>
              </a:spcBef>
              <a:buFont typeface="Lucida Grande"/>
            </a:pPr>
            <a:r>
              <a:rPr lang="de-DE" dirty="0"/>
              <a:t>HIGHLIGHT 3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B8CAA532-FAEE-4374-94AA-0D1ECC6CAD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42226" y="6441036"/>
            <a:ext cx="10541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fld id="{3EF3391F-0C1A-4B6C-BF59-E5566979D4D1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3E8BB6E8-451B-4E89-B643-83943C63E130}"/>
              </a:ext>
            </a:extLst>
          </p:cNvPr>
          <p:cNvCxnSpPr/>
          <p:nvPr userDrawn="1"/>
        </p:nvCxnSpPr>
        <p:spPr>
          <a:xfrm>
            <a:off x="11424592" y="6489384"/>
            <a:ext cx="0" cy="39600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F0DF773D-DFE4-4E83-B5F3-53A3E9148A3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02384" y="2205924"/>
            <a:ext cx="914400" cy="9144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</a:rPr>
              <a:t>Grafik 1</a:t>
            </a:r>
            <a:endParaRPr lang="de-DE" dirty="0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2FAA01EC-36DE-41B3-9B9B-756ABD5BAFB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74780" y="2205924"/>
            <a:ext cx="914400" cy="9144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</a:rPr>
              <a:t>Grafik 2</a:t>
            </a:r>
            <a:endParaRPr lang="de-DE" dirty="0"/>
          </a:p>
        </p:txBody>
      </p:sp>
      <p:sp>
        <p:nvSpPr>
          <p:cNvPr id="19" name="Bildplatzhalter 6">
            <a:extLst>
              <a:ext uri="{FF2B5EF4-FFF2-40B4-BE49-F238E27FC236}">
                <a16:creationId xmlns:a16="http://schemas.microsoft.com/office/drawing/2014/main" id="{63E1D753-536F-4F6A-BC7C-01BD4605469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47176" y="2213817"/>
            <a:ext cx="914400" cy="9144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</a:rPr>
              <a:t>Grafik 3</a:t>
            </a:r>
            <a:endParaRPr lang="de-DE" dirty="0"/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0EC14018-54F2-4E12-A619-1FECAD9FC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800" y="64410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/>
              <a:t>SCHWEITZER-CHEMIE | V02 - 05/2021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246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envo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11598A0-AD21-4651-9C0A-E7C37EC28A68}"/>
              </a:ext>
            </a:extLst>
          </p:cNvPr>
          <p:cNvSpPr/>
          <p:nvPr userDrawn="1"/>
        </p:nvSpPr>
        <p:spPr>
          <a:xfrm>
            <a:off x="0" y="2420888"/>
            <a:ext cx="2427602" cy="4437112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 l="-55134" b="-94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0013F903-BC8D-4FE6-A1C9-7FB7E3BA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2226" y="6441036"/>
            <a:ext cx="105411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fld id="{3EF3391F-0C1A-4B6C-BF59-E5566979D4D1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544FEDF-0722-4836-AE07-D135D2F8BFEE}"/>
              </a:ext>
            </a:extLst>
          </p:cNvPr>
          <p:cNvCxnSpPr/>
          <p:nvPr userDrawn="1"/>
        </p:nvCxnSpPr>
        <p:spPr>
          <a:xfrm>
            <a:off x="11424592" y="6489384"/>
            <a:ext cx="0" cy="396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3">
            <a:extLst>
              <a:ext uri="{FF2B5EF4-FFF2-40B4-BE49-F238E27FC236}">
                <a16:creationId xmlns:a16="http://schemas.microsoft.com/office/drawing/2014/main" id="{EEDAF4B8-272C-47E8-B1A2-BBDAC547DC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4596" y="130175"/>
            <a:ext cx="8864599" cy="9348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de-DE" sz="4000" cap="all" baseline="0" dirty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defRPr>
            </a:lvl1pPr>
          </a:lstStyle>
          <a:p>
            <a:pPr lvl="0"/>
            <a:r>
              <a:rPr lang="de-DE" dirty="0"/>
              <a:t>NAME DES REFERENTEN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E814C58-53E2-4397-B1C4-786EAA65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332" y="345587"/>
            <a:ext cx="1801368" cy="518160"/>
          </a:xfrm>
          <a:prstGeom prst="rect">
            <a:avLst/>
          </a:prstGeom>
        </p:spPr>
      </p:pic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C9CDBFE-D62E-45EE-85A5-73033ECD59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09195" y="1341438"/>
            <a:ext cx="2387518" cy="3167062"/>
          </a:xfrm>
        </p:spPr>
        <p:txBody>
          <a:bodyPr anchor="ctr">
            <a:normAutofit/>
          </a:bodyPr>
          <a:lstStyle>
            <a:lvl1pPr algn="ctr">
              <a:defRPr sz="1200">
                <a:solidFill>
                  <a:srgbClr val="636463"/>
                </a:solidFill>
                <a:latin typeface="+mn-lt"/>
              </a:defRPr>
            </a:lvl1pPr>
          </a:lstStyle>
          <a:p>
            <a:r>
              <a:rPr lang="de-DE" dirty="0"/>
              <a:t>Bitte fügen Sie hier ein aktuelles Mitarbeiterfoto ein.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388C215-73AA-4715-AD80-0F0DE5AF5C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513" y="1341438"/>
            <a:ext cx="8504237" cy="4535487"/>
          </a:xfrm>
        </p:spPr>
        <p:txBody>
          <a:bodyPr/>
          <a:lstStyle>
            <a:lvl1pPr marL="285750" indent="-285750">
              <a:buClr>
                <a:srgbClr val="006EB7"/>
              </a:buClr>
              <a:buFont typeface="Fira Sans Light" panose="020B0403050000020004" pitchFamily="34" charset="0"/>
              <a:buChar char="|"/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de-DE" dirty="0"/>
              <a:t>Bitte stellen Sie sich und Ihre Referenzen kurz vor.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77DAC0BD-F1BF-4647-9B1F-5477FF3C59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9195" y="4639443"/>
            <a:ext cx="2384505" cy="1237481"/>
          </a:xfrm>
        </p:spPr>
        <p:txBody>
          <a:bodyPr>
            <a:normAutofit/>
          </a:bodyPr>
          <a:lstStyle>
            <a:lvl1pPr>
              <a:defRPr sz="120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de-DE" dirty="0"/>
              <a:t>Eckdaten zum Referenten (bspw. Alter, Wohnort, Betriebszugehörigkeit usw.)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C3363913-BF3E-4BE9-A74B-CB40D7E31D48}"/>
              </a:ext>
            </a:extLst>
          </p:cNvPr>
          <p:cNvSpPr txBox="1">
            <a:spLocks/>
          </p:cNvSpPr>
          <p:nvPr userDrawn="1"/>
        </p:nvSpPr>
        <p:spPr>
          <a:xfrm>
            <a:off x="10215166" y="6441036"/>
            <a:ext cx="1054119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C8C9C6F3-8D89-4516-B794-D62CB1512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800" y="64410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36463"/>
                </a:solidFill>
                <a:latin typeface="+mn-lt"/>
              </a:defRPr>
            </a:lvl1pPr>
          </a:lstStyle>
          <a:p>
            <a:r>
              <a:rPr lang="de-DE"/>
              <a:t>SCHWEITZER-CHEMIE | V02 - 05/2021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695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71790CBB-C3F6-4644-B2E9-F9AFDE1D22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596" y="1484783"/>
            <a:ext cx="11242315" cy="4536495"/>
          </a:xfr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Clr>
                <a:srgbClr val="006EB7"/>
              </a:buClr>
              <a:buFont typeface="Fira Sans Light" panose="020B0403050000020004" pitchFamily="34" charset="0"/>
              <a:buChar char="|"/>
              <a:defRPr lang="de-DE" sz="1800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742950" indent="-285750">
              <a:buClr>
                <a:srgbClr val="006EB7"/>
              </a:buClr>
              <a:buFont typeface="Fira Sans Light" panose="020B0403050000020004" pitchFamily="34" charset="0"/>
              <a:buChar char="|"/>
              <a:defRPr lang="de-DE" sz="1800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buClr>
                <a:srgbClr val="006EB7"/>
              </a:buClr>
              <a:buFont typeface="Fira Sans Light" panose="020B0403050000020004" pitchFamily="34" charset="0"/>
              <a:buChar char="|"/>
              <a:defRPr lang="de-DE" sz="1800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buClr>
                <a:srgbClr val="006EB7"/>
              </a:buClr>
              <a:buFont typeface="Fira Sans Light" panose="020B0403050000020004" pitchFamily="34" charset="0"/>
              <a:buChar char="|"/>
              <a:defRPr lang="de-DE" sz="1800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buClr>
                <a:srgbClr val="006EB7"/>
              </a:buClr>
              <a:buFont typeface="Fira Sans Light" panose="020B0403050000020004" pitchFamily="34" charset="0"/>
              <a:buChar char="|"/>
              <a:defRPr lang="de-DE" sz="1800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30641E3-70A8-4609-B523-994BFD39FB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00" y="353640"/>
            <a:ext cx="1800000" cy="498209"/>
          </a:xfrm>
          <a:prstGeom prst="rect">
            <a:avLst/>
          </a:prstGeom>
        </p:spPr>
      </p:pic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5FD6143A-8131-4F55-956B-FCE3F18BD6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4596" y="130175"/>
            <a:ext cx="8864599" cy="934850"/>
          </a:xfrm>
        </p:spPr>
        <p:txBody>
          <a:bodyPr anchor="t">
            <a:noAutofit/>
          </a:bodyPr>
          <a:lstStyle>
            <a:lvl1pPr>
              <a:defRPr sz="4000" cap="all" baseline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127278E-33BA-4A69-8D59-A3C46BA83D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332" y="345587"/>
            <a:ext cx="1801368" cy="518160"/>
          </a:xfrm>
          <a:prstGeom prst="rect">
            <a:avLst/>
          </a:prstGeom>
        </p:spPr>
      </p:pic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E8215292-F085-4D30-89EB-5C2004AF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2226" y="6441036"/>
            <a:ext cx="105411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fld id="{3EF3391F-0C1A-4B6C-BF59-E5566979D4D1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F246686-39E1-4071-BF99-152FE47E9426}"/>
              </a:ext>
            </a:extLst>
          </p:cNvPr>
          <p:cNvCxnSpPr/>
          <p:nvPr userDrawn="1"/>
        </p:nvCxnSpPr>
        <p:spPr>
          <a:xfrm>
            <a:off x="11424592" y="6489384"/>
            <a:ext cx="0" cy="396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67C43FBB-D45E-47EA-8F7A-77145426AB6A}"/>
              </a:ext>
            </a:extLst>
          </p:cNvPr>
          <p:cNvSpPr/>
          <p:nvPr userDrawn="1"/>
        </p:nvSpPr>
        <p:spPr>
          <a:xfrm>
            <a:off x="0" y="2420888"/>
            <a:ext cx="2427602" cy="4437112"/>
          </a:xfrm>
          <a:prstGeom prst="rect">
            <a:avLst/>
          </a:prstGeom>
          <a:blipFill dpi="0" rotWithShape="1">
            <a:blip r:embed="rId4">
              <a:alphaModFix amt="10000"/>
            </a:blip>
            <a:srcRect/>
            <a:stretch>
              <a:fillRect l="-55134" b="-94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6E77BE0B-9AF2-4544-AF2E-556B4F9FE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6120" y="64410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36463"/>
                </a:solidFill>
                <a:latin typeface="+mn-lt"/>
              </a:defRPr>
            </a:lvl1pPr>
          </a:lstStyle>
          <a:p>
            <a:r>
              <a:rPr lang="de-DE"/>
              <a:t>SCHWEITZER-CHEMIE | V02 - 05/2021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07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130641E3-70A8-4609-B523-994BFD39FB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00" y="353640"/>
            <a:ext cx="1800000" cy="498209"/>
          </a:xfrm>
          <a:prstGeom prst="rect">
            <a:avLst/>
          </a:prstGeom>
        </p:spPr>
      </p:pic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5FD6143A-8131-4F55-956B-FCE3F18BD6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4596" y="130175"/>
            <a:ext cx="8864599" cy="934850"/>
          </a:xfrm>
        </p:spPr>
        <p:txBody>
          <a:bodyPr anchor="t">
            <a:noAutofit/>
          </a:bodyPr>
          <a:lstStyle>
            <a:lvl1pPr>
              <a:defRPr sz="4000" cap="all" baseline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127278E-33BA-4A69-8D59-A3C46BA83D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332" y="345587"/>
            <a:ext cx="1801368" cy="518160"/>
          </a:xfrm>
          <a:prstGeom prst="rect">
            <a:avLst/>
          </a:prstGeom>
        </p:spPr>
      </p:pic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E8215292-F085-4D30-89EB-5C2004AF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2226" y="6441036"/>
            <a:ext cx="105411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fld id="{3EF3391F-0C1A-4B6C-BF59-E5566979D4D1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F246686-39E1-4071-BF99-152FE47E9426}"/>
              </a:ext>
            </a:extLst>
          </p:cNvPr>
          <p:cNvCxnSpPr/>
          <p:nvPr userDrawn="1"/>
        </p:nvCxnSpPr>
        <p:spPr>
          <a:xfrm>
            <a:off x="11424592" y="6489384"/>
            <a:ext cx="0" cy="396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67C43FBB-D45E-47EA-8F7A-77145426AB6A}"/>
              </a:ext>
            </a:extLst>
          </p:cNvPr>
          <p:cNvSpPr/>
          <p:nvPr userDrawn="1"/>
        </p:nvSpPr>
        <p:spPr>
          <a:xfrm>
            <a:off x="0" y="2420888"/>
            <a:ext cx="2427602" cy="4437112"/>
          </a:xfrm>
          <a:prstGeom prst="rect">
            <a:avLst/>
          </a:prstGeom>
          <a:blipFill dpi="0" rotWithShape="1">
            <a:blip r:embed="rId4">
              <a:alphaModFix amt="10000"/>
            </a:blip>
            <a:srcRect/>
            <a:stretch>
              <a:fillRect l="-55134" b="-94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9B8F867-FB1E-4DE8-BBC4-EBA96D27839F}"/>
              </a:ext>
            </a:extLst>
          </p:cNvPr>
          <p:cNvGrpSpPr/>
          <p:nvPr userDrawn="1"/>
        </p:nvGrpSpPr>
        <p:grpSpPr>
          <a:xfrm>
            <a:off x="2110203" y="3024276"/>
            <a:ext cx="7971593" cy="1582024"/>
            <a:chOff x="2110204" y="2637988"/>
            <a:chExt cx="7971593" cy="1582024"/>
          </a:xfrm>
        </p:grpSpPr>
        <p:grpSp>
          <p:nvGrpSpPr>
            <p:cNvPr id="10" name="Group 35">
              <a:extLst>
                <a:ext uri="{FF2B5EF4-FFF2-40B4-BE49-F238E27FC236}">
                  <a16:creationId xmlns:a16="http://schemas.microsoft.com/office/drawing/2014/main" id="{1E2515A1-97EE-45FA-9837-8C5BB809C1E4}"/>
                </a:ext>
              </a:extLst>
            </p:cNvPr>
            <p:cNvGrpSpPr/>
            <p:nvPr/>
          </p:nvGrpSpPr>
          <p:grpSpPr>
            <a:xfrm>
              <a:off x="2110204" y="2637988"/>
              <a:ext cx="7971593" cy="1582024"/>
              <a:chOff x="1746957" y="2369020"/>
              <a:chExt cx="5644433" cy="1120181"/>
            </a:xfrm>
          </p:grpSpPr>
          <p:sp>
            <p:nvSpPr>
              <p:cNvPr id="20" name="Rounded Rectangle 37">
                <a:extLst>
                  <a:ext uri="{FF2B5EF4-FFF2-40B4-BE49-F238E27FC236}">
                    <a16:creationId xmlns:a16="http://schemas.microsoft.com/office/drawing/2014/main" id="{30984F60-19DB-4A5A-AE45-892CBB0999E5}"/>
                  </a:ext>
                </a:extLst>
              </p:cNvPr>
              <p:cNvSpPr/>
              <p:nvPr/>
            </p:nvSpPr>
            <p:spPr>
              <a:xfrm rot="18900000">
                <a:off x="1746957" y="2369020"/>
                <a:ext cx="1120181" cy="1120181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Rounded Rectangle 39">
                <a:extLst>
                  <a:ext uri="{FF2B5EF4-FFF2-40B4-BE49-F238E27FC236}">
                    <a16:creationId xmlns:a16="http://schemas.microsoft.com/office/drawing/2014/main" id="{BFA2B0CF-C7D4-4467-A336-0C486C6BEB62}"/>
                  </a:ext>
                </a:extLst>
              </p:cNvPr>
              <p:cNvSpPr/>
              <p:nvPr/>
            </p:nvSpPr>
            <p:spPr>
              <a:xfrm rot="18900000">
                <a:off x="6271209" y="2369020"/>
                <a:ext cx="1120181" cy="1120181"/>
              </a:xfrm>
              <a:prstGeom prst="roundRect">
                <a:avLst/>
              </a:prstGeom>
              <a:solidFill>
                <a:srgbClr val="CCECFF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3" name="Group 36">
                <a:extLst>
                  <a:ext uri="{FF2B5EF4-FFF2-40B4-BE49-F238E27FC236}">
                    <a16:creationId xmlns:a16="http://schemas.microsoft.com/office/drawing/2014/main" id="{EDC69A98-D715-4692-BE42-53CE2F16A8C3}"/>
                  </a:ext>
                </a:extLst>
              </p:cNvPr>
              <p:cNvGrpSpPr/>
              <p:nvPr/>
            </p:nvGrpSpPr>
            <p:grpSpPr>
              <a:xfrm>
                <a:off x="4182377" y="2551068"/>
                <a:ext cx="756084" cy="756084"/>
                <a:chOff x="4182377" y="2551068"/>
                <a:chExt cx="756084" cy="756084"/>
              </a:xfrm>
            </p:grpSpPr>
            <p:sp>
              <p:nvSpPr>
                <p:cNvPr id="29" name="Rounded Rectangle 43">
                  <a:extLst>
                    <a:ext uri="{FF2B5EF4-FFF2-40B4-BE49-F238E27FC236}">
                      <a16:creationId xmlns:a16="http://schemas.microsoft.com/office/drawing/2014/main" id="{D3DB7B30-C31C-4B3A-9D5D-FB8B8BB237A7}"/>
                    </a:ext>
                  </a:extLst>
                </p:cNvPr>
                <p:cNvSpPr/>
                <p:nvPr/>
              </p:nvSpPr>
              <p:spPr>
                <a:xfrm rot="18900000">
                  <a:off x="4182377" y="2551068"/>
                  <a:ext cx="756084" cy="756084"/>
                </a:xfrm>
                <a:prstGeom prst="roundRect">
                  <a:avLst/>
                </a:prstGeom>
                <a:noFill/>
                <a:ln>
                  <a:solidFill>
                    <a:srgbClr val="006EB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30" name="Rounded Rectangle 44">
                  <a:extLst>
                    <a:ext uri="{FF2B5EF4-FFF2-40B4-BE49-F238E27FC236}">
                      <a16:creationId xmlns:a16="http://schemas.microsoft.com/office/drawing/2014/main" id="{7DDFD552-C715-4C9B-A3B8-57A273701390}"/>
                    </a:ext>
                  </a:extLst>
                </p:cNvPr>
                <p:cNvSpPr/>
                <p:nvPr/>
              </p:nvSpPr>
              <p:spPr>
                <a:xfrm rot="18900000">
                  <a:off x="4261107" y="2629798"/>
                  <a:ext cx="598625" cy="5986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25" name="Rounded Rectangle 47">
                <a:extLst>
                  <a:ext uri="{FF2B5EF4-FFF2-40B4-BE49-F238E27FC236}">
                    <a16:creationId xmlns:a16="http://schemas.microsoft.com/office/drawing/2014/main" id="{46332750-65A4-4031-ADC9-34E497D6651F}"/>
                  </a:ext>
                </a:extLst>
              </p:cNvPr>
              <p:cNvSpPr/>
              <p:nvPr/>
            </p:nvSpPr>
            <p:spPr>
              <a:xfrm rot="8100000">
                <a:off x="5746976" y="2499103"/>
                <a:ext cx="860927" cy="860927"/>
              </a:xfrm>
              <a:custGeom>
                <a:avLst/>
                <a:gdLst/>
                <a:ahLst/>
                <a:cxnLst/>
                <a:rect l="l" t="t" r="r" b="b"/>
                <a:pathLst>
                  <a:path w="860927" h="860927">
                    <a:moveTo>
                      <a:pt x="818900" y="42027"/>
                    </a:moveTo>
                    <a:cubicBezTo>
                      <a:pt x="844866" y="67994"/>
                      <a:pt x="860927" y="103867"/>
                      <a:pt x="860927" y="143491"/>
                    </a:cubicBezTo>
                    <a:lnTo>
                      <a:pt x="860927" y="488376"/>
                    </a:lnTo>
                    <a:lnTo>
                      <a:pt x="642643" y="488376"/>
                    </a:lnTo>
                    <a:cubicBezTo>
                      <a:pt x="563396" y="488376"/>
                      <a:pt x="499152" y="552619"/>
                      <a:pt x="499152" y="631867"/>
                    </a:cubicBezTo>
                    <a:lnTo>
                      <a:pt x="499152" y="860927"/>
                    </a:lnTo>
                    <a:lnTo>
                      <a:pt x="143491" y="860927"/>
                    </a:lnTo>
                    <a:cubicBezTo>
                      <a:pt x="64243" y="860927"/>
                      <a:pt x="0" y="796684"/>
                      <a:pt x="0" y="717436"/>
                    </a:cubicBezTo>
                    <a:lnTo>
                      <a:pt x="0" y="143491"/>
                    </a:lnTo>
                    <a:cubicBezTo>
                      <a:pt x="0" y="64243"/>
                      <a:pt x="64243" y="0"/>
                      <a:pt x="143491" y="0"/>
                    </a:cubicBezTo>
                    <a:lnTo>
                      <a:pt x="717436" y="0"/>
                    </a:lnTo>
                    <a:cubicBezTo>
                      <a:pt x="757060" y="0"/>
                      <a:pt x="792933" y="16061"/>
                      <a:pt x="818900" y="42027"/>
                    </a:cubicBezTo>
                    <a:close/>
                  </a:path>
                </a:pathLst>
              </a:custGeom>
              <a:solidFill>
                <a:srgbClr val="006E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Chevron 40">
                <a:extLst>
                  <a:ext uri="{FF2B5EF4-FFF2-40B4-BE49-F238E27FC236}">
                    <a16:creationId xmlns:a16="http://schemas.microsoft.com/office/drawing/2014/main" id="{4BB05EAA-A998-43B8-A324-50EAC5AB0C19}"/>
                  </a:ext>
                </a:extLst>
              </p:cNvPr>
              <p:cNvSpPr/>
              <p:nvPr/>
            </p:nvSpPr>
            <p:spPr>
              <a:xfrm>
                <a:off x="5148064" y="2674238"/>
                <a:ext cx="365467" cy="504056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Chevron 41">
                <a:extLst>
                  <a:ext uri="{FF2B5EF4-FFF2-40B4-BE49-F238E27FC236}">
                    <a16:creationId xmlns:a16="http://schemas.microsoft.com/office/drawing/2014/main" id="{F083A6A1-230A-4E27-9321-A9A23DA090DA}"/>
                  </a:ext>
                </a:extLst>
              </p:cNvPr>
              <p:cNvSpPr/>
              <p:nvPr/>
            </p:nvSpPr>
            <p:spPr>
              <a:xfrm rot="10800000">
                <a:off x="3563889" y="2681848"/>
                <a:ext cx="365467" cy="504056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Rounded Rectangle 47">
                <a:extLst>
                  <a:ext uri="{FF2B5EF4-FFF2-40B4-BE49-F238E27FC236}">
                    <a16:creationId xmlns:a16="http://schemas.microsoft.com/office/drawing/2014/main" id="{8EFAAF20-086B-4FDB-B56D-1FEB7F8F5FAF}"/>
                  </a:ext>
                </a:extLst>
              </p:cNvPr>
              <p:cNvSpPr/>
              <p:nvPr/>
            </p:nvSpPr>
            <p:spPr>
              <a:xfrm rot="18900000">
                <a:off x="2524657" y="2500121"/>
                <a:ext cx="860927" cy="860927"/>
              </a:xfrm>
              <a:custGeom>
                <a:avLst/>
                <a:gdLst/>
                <a:ahLst/>
                <a:cxnLst/>
                <a:rect l="l" t="t" r="r" b="b"/>
                <a:pathLst>
                  <a:path w="860927" h="860927">
                    <a:moveTo>
                      <a:pt x="818900" y="42027"/>
                    </a:moveTo>
                    <a:cubicBezTo>
                      <a:pt x="844866" y="67994"/>
                      <a:pt x="860927" y="103867"/>
                      <a:pt x="860927" y="143491"/>
                    </a:cubicBezTo>
                    <a:lnTo>
                      <a:pt x="860927" y="488376"/>
                    </a:lnTo>
                    <a:lnTo>
                      <a:pt x="642643" y="488376"/>
                    </a:lnTo>
                    <a:cubicBezTo>
                      <a:pt x="563396" y="488376"/>
                      <a:pt x="499152" y="552619"/>
                      <a:pt x="499152" y="631867"/>
                    </a:cubicBezTo>
                    <a:lnTo>
                      <a:pt x="499152" y="860927"/>
                    </a:lnTo>
                    <a:lnTo>
                      <a:pt x="143491" y="860927"/>
                    </a:lnTo>
                    <a:cubicBezTo>
                      <a:pt x="64243" y="860927"/>
                      <a:pt x="0" y="796684"/>
                      <a:pt x="0" y="717436"/>
                    </a:cubicBezTo>
                    <a:lnTo>
                      <a:pt x="0" y="143491"/>
                    </a:lnTo>
                    <a:cubicBezTo>
                      <a:pt x="0" y="64243"/>
                      <a:pt x="64243" y="0"/>
                      <a:pt x="143491" y="0"/>
                    </a:cubicBezTo>
                    <a:lnTo>
                      <a:pt x="717436" y="0"/>
                    </a:lnTo>
                    <a:cubicBezTo>
                      <a:pt x="757060" y="0"/>
                      <a:pt x="792933" y="16061"/>
                      <a:pt x="818900" y="42027"/>
                    </a:cubicBezTo>
                    <a:close/>
                  </a:path>
                </a:pathLst>
              </a:custGeom>
              <a:solidFill>
                <a:srgbClr val="0034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3720FB3-1472-42E1-879F-F349C88A4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713" y="3058713"/>
              <a:ext cx="720000" cy="720000"/>
            </a:xfrm>
            <a:prstGeom prst="rect">
              <a:avLst/>
            </a:prstGeom>
          </p:spPr>
        </p:pic>
      </p:grp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866DA15A-7897-4142-9270-5C577A501F8F}"/>
              </a:ext>
            </a:extLst>
          </p:cNvPr>
          <p:cNvCxnSpPr/>
          <p:nvPr userDrawn="1"/>
        </p:nvCxnSpPr>
        <p:spPr>
          <a:xfrm flipV="1">
            <a:off x="3335957" y="1699071"/>
            <a:ext cx="0" cy="1257102"/>
          </a:xfrm>
          <a:prstGeom prst="line">
            <a:avLst/>
          </a:prstGeom>
          <a:ln>
            <a:solidFill>
              <a:srgbClr val="006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17143E89-7CBD-470A-90A4-26D2831AF6E2}"/>
              </a:ext>
            </a:extLst>
          </p:cNvPr>
          <p:cNvCxnSpPr/>
          <p:nvPr userDrawn="1"/>
        </p:nvCxnSpPr>
        <p:spPr>
          <a:xfrm flipV="1">
            <a:off x="4227532" y="4569275"/>
            <a:ext cx="0" cy="1257102"/>
          </a:xfrm>
          <a:prstGeom prst="line">
            <a:avLst/>
          </a:prstGeom>
          <a:ln>
            <a:solidFill>
              <a:srgbClr val="006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A744243A-0B80-4763-B218-06A83BB1997A}"/>
              </a:ext>
            </a:extLst>
          </p:cNvPr>
          <p:cNvCxnSpPr/>
          <p:nvPr userDrawn="1"/>
        </p:nvCxnSpPr>
        <p:spPr>
          <a:xfrm flipV="1">
            <a:off x="8046242" y="4570345"/>
            <a:ext cx="0" cy="1257102"/>
          </a:xfrm>
          <a:prstGeom prst="line">
            <a:avLst/>
          </a:prstGeom>
          <a:ln>
            <a:solidFill>
              <a:srgbClr val="006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27115BD2-4A96-4606-8061-B5737595E84C}"/>
              </a:ext>
            </a:extLst>
          </p:cNvPr>
          <p:cNvCxnSpPr/>
          <p:nvPr userDrawn="1"/>
        </p:nvCxnSpPr>
        <p:spPr>
          <a:xfrm flipV="1">
            <a:off x="8760296" y="1762303"/>
            <a:ext cx="0" cy="1257102"/>
          </a:xfrm>
          <a:prstGeom prst="line">
            <a:avLst/>
          </a:prstGeom>
          <a:ln>
            <a:solidFill>
              <a:srgbClr val="006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00375FE-C083-49CE-9B85-0B48D7BE410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60383" y="3489217"/>
            <a:ext cx="626400" cy="6264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200" dirty="0">
                <a:solidFill>
                  <a:schemeClr val="bg1"/>
                </a:solidFill>
                <a:latin typeface="+mn-lt"/>
                <a:ea typeface="Fira Sans" panose="020B0503050000020004" pitchFamily="34" charset="0"/>
              </a:defRPr>
            </a:lvl1pPr>
          </a:lstStyle>
          <a:p>
            <a:pPr lvl="0" algn="ctr"/>
            <a:r>
              <a:rPr lang="de-DE" dirty="0"/>
              <a:t>Grafik</a:t>
            </a:r>
          </a:p>
        </p:txBody>
      </p:sp>
      <p:sp>
        <p:nvSpPr>
          <p:cNvPr id="39" name="Bildplatzhalter 2">
            <a:extLst>
              <a:ext uri="{FF2B5EF4-FFF2-40B4-BE49-F238E27FC236}">
                <a16:creationId xmlns:a16="http://schemas.microsoft.com/office/drawing/2014/main" id="{B5E91A1D-4F1D-4504-8C8A-FA0A9E1F5D2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330325" y="3501008"/>
            <a:ext cx="626400" cy="62640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  <a:ea typeface="Fira Sans" panose="020B0503050000020004" pitchFamily="34" charset="0"/>
              </a:defRPr>
            </a:lvl1pPr>
          </a:lstStyle>
          <a:p>
            <a:r>
              <a:rPr lang="de-DE" dirty="0"/>
              <a:t>Grafik</a:t>
            </a:r>
          </a:p>
        </p:txBody>
      </p:sp>
      <p:sp>
        <p:nvSpPr>
          <p:cNvPr id="40" name="Bildplatzhalter 2">
            <a:extLst>
              <a:ext uri="{FF2B5EF4-FFF2-40B4-BE49-F238E27FC236}">
                <a16:creationId xmlns:a16="http://schemas.microsoft.com/office/drawing/2014/main" id="{5C21FD46-5027-4C34-ADDC-9D7EB4BDFF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83881" y="3489217"/>
            <a:ext cx="626400" cy="6264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200" dirty="0" smtClean="0">
                <a:solidFill>
                  <a:schemeClr val="bg1"/>
                </a:solidFill>
                <a:latin typeface="+mn-lt"/>
                <a:ea typeface="Fira Sans" panose="020B0503050000020004" pitchFamily="34" charset="0"/>
              </a:defRPr>
            </a:lvl1pPr>
          </a:lstStyle>
          <a:p>
            <a:pPr lvl="0" algn="ctr"/>
            <a:r>
              <a:rPr lang="de-DE" dirty="0"/>
              <a:t>Grafik</a:t>
            </a:r>
          </a:p>
        </p:txBody>
      </p:sp>
      <p:sp>
        <p:nvSpPr>
          <p:cNvPr id="41" name="Bildplatzhalter 2">
            <a:extLst>
              <a:ext uri="{FF2B5EF4-FFF2-40B4-BE49-F238E27FC236}">
                <a16:creationId xmlns:a16="http://schemas.microsoft.com/office/drawing/2014/main" id="{D4CBC211-B66C-4CDB-89F6-5F49B99352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35275" y="3498070"/>
            <a:ext cx="626400" cy="626400"/>
          </a:xfrm>
        </p:spPr>
        <p:txBody>
          <a:bodyPr anchor="ctr"/>
          <a:lstStyle>
            <a:lvl1pPr algn="ctr">
              <a:defRPr lang="de-DE" sz="1200" kern="1200" dirty="0">
                <a:solidFill>
                  <a:schemeClr val="bg1"/>
                </a:solidFill>
                <a:latin typeface="+mn-lt"/>
                <a:ea typeface="Fira Sans" panose="020B0503050000020004" pitchFamily="34" charset="0"/>
                <a:cs typeface="Fira Sans Book"/>
              </a:defRPr>
            </a:lvl1pPr>
          </a:lstStyle>
          <a:p>
            <a:r>
              <a:rPr lang="de-DE" dirty="0"/>
              <a:t>Grafik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AFBC47-562C-419E-96E9-5B551305C0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3432" y="1869405"/>
            <a:ext cx="2304255" cy="695499"/>
          </a:xfrm>
          <a:noFill/>
        </p:spPr>
        <p:txBody>
          <a:bodyPr wrap="square" rtlCol="0" anchor="ctr">
            <a:noAutofit/>
          </a:bodyPr>
          <a:lstStyle>
            <a:lvl1pPr algn="r">
              <a:defRPr lang="de-DE" sz="1800" smtClean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+mn-cs"/>
              </a:defRPr>
            </a:lvl1pPr>
            <a:lvl2pPr>
              <a:defRPr lang="de-DE" sz="1800" smtClean="0">
                <a:latin typeface="+mn-lt"/>
                <a:cs typeface="+mn-cs"/>
              </a:defRPr>
            </a:lvl2pPr>
            <a:lvl3pPr>
              <a:defRPr lang="de-DE" sz="1800" smtClean="0">
                <a:latin typeface="+mn-lt"/>
                <a:cs typeface="+mn-cs"/>
              </a:defRPr>
            </a:lvl3pPr>
            <a:lvl4pPr>
              <a:defRPr lang="de-DE" sz="1800" smtClean="0">
                <a:latin typeface="+mn-lt"/>
                <a:cs typeface="+mn-cs"/>
              </a:defRPr>
            </a:lvl4pPr>
            <a:lvl5pPr>
              <a:defRPr lang="de-DE" sz="1800">
                <a:latin typeface="+mn-lt"/>
                <a:cs typeface="+mn-cs"/>
              </a:defRPr>
            </a:lvl5pPr>
          </a:lstStyle>
          <a:p>
            <a:pPr lvl="0" algn="r"/>
            <a:r>
              <a:rPr lang="de-DE" dirty="0"/>
              <a:t>Text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954C57F-DA2A-4494-B932-AA6A0249EA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10281" y="1866468"/>
            <a:ext cx="2305050" cy="698436"/>
          </a:xfrm>
        </p:spPr>
        <p:txBody>
          <a:bodyPr anchor="ctr"/>
          <a:lstStyle>
            <a:lvl1pPr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CC35129E-1CC6-4A60-A04D-B94FA7AD36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8259" y="5047863"/>
            <a:ext cx="2305050" cy="698436"/>
          </a:xfrm>
        </p:spPr>
        <p:txBody>
          <a:bodyPr anchor="ctr"/>
          <a:lstStyle>
            <a:lvl1pPr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>
              <a:defRPr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1CF79C94-351D-463F-9FF8-C1D6037D58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1261" y="5050800"/>
            <a:ext cx="2304255" cy="695499"/>
          </a:xfrm>
          <a:noFill/>
        </p:spPr>
        <p:txBody>
          <a:bodyPr wrap="square" rtlCol="0" anchor="ctr">
            <a:noAutofit/>
          </a:bodyPr>
          <a:lstStyle>
            <a:lvl1pPr algn="r">
              <a:defRPr lang="de-DE" sz="1800" smtClean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+mn-cs"/>
              </a:defRPr>
            </a:lvl1pPr>
            <a:lvl2pPr>
              <a:defRPr lang="de-DE" sz="1800" smtClean="0">
                <a:latin typeface="+mn-lt"/>
                <a:cs typeface="+mn-cs"/>
              </a:defRPr>
            </a:lvl2pPr>
            <a:lvl3pPr>
              <a:defRPr lang="de-DE" sz="1800" smtClean="0">
                <a:latin typeface="+mn-lt"/>
                <a:cs typeface="+mn-cs"/>
              </a:defRPr>
            </a:lvl3pPr>
            <a:lvl4pPr>
              <a:defRPr lang="de-DE" sz="1800" smtClean="0">
                <a:latin typeface="+mn-lt"/>
                <a:cs typeface="+mn-cs"/>
              </a:defRPr>
            </a:lvl4pPr>
            <a:lvl5pPr>
              <a:defRPr lang="de-DE" sz="1800">
                <a:latin typeface="+mn-lt"/>
                <a:cs typeface="+mn-cs"/>
              </a:defRPr>
            </a:lvl5pPr>
          </a:lstStyle>
          <a:p>
            <a:pPr lvl="0" algn="r"/>
            <a:r>
              <a:rPr lang="de-DE" dirty="0"/>
              <a:t>Text</a:t>
            </a:r>
          </a:p>
        </p:txBody>
      </p:sp>
      <p:sp>
        <p:nvSpPr>
          <p:cNvPr id="36" name="Fußzeilenplatzhalter 4">
            <a:extLst>
              <a:ext uri="{FF2B5EF4-FFF2-40B4-BE49-F238E27FC236}">
                <a16:creationId xmlns:a16="http://schemas.microsoft.com/office/drawing/2014/main" id="{92A544B2-F619-4BA9-917C-850461A21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800" y="64410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36463"/>
                </a:solidFill>
                <a:latin typeface="+mn-lt"/>
              </a:defRPr>
            </a:lvl1pPr>
          </a:lstStyle>
          <a:p>
            <a:r>
              <a:rPr lang="de-DE"/>
              <a:t>SCHWEITZER-CHEMIE | V02 - 05/2021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0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00887" y="1142227"/>
            <a:ext cx="959578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>HÖCHSTENS DREI ZEILEN TEXT </a:t>
            </a:r>
            <a:br>
              <a:rPr lang="de-DE" dirty="0"/>
            </a:br>
            <a:r>
              <a:rPr lang="de-DE" dirty="0"/>
              <a:t>(ZEILENABSTAND 1.2)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00887" y="2348880"/>
            <a:ext cx="9593648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5333FD06-B7AE-4925-A010-B55B7529F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26" y="6441036"/>
            <a:ext cx="1054119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fld id="{3EF3391F-0C1A-4B6C-BF59-E5566979D4D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228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83" r:id="rId3"/>
    <p:sldLayoutId id="2147483669" r:id="rId4"/>
    <p:sldLayoutId id="2147483675" r:id="rId5"/>
    <p:sldLayoutId id="2147483676" r:id="rId6"/>
    <p:sldLayoutId id="2147483677" r:id="rId7"/>
    <p:sldLayoutId id="2147483672" r:id="rId8"/>
    <p:sldLayoutId id="2147483682" r:id="rId9"/>
    <p:sldLayoutId id="2147483679" r:id="rId10"/>
    <p:sldLayoutId id="2147483680" r:id="rId11"/>
    <p:sldLayoutId id="2147483681" r:id="rId12"/>
    <p:sldLayoutId id="2147483667" r:id="rId13"/>
    <p:sldLayoutId id="2147483666" r:id="rId14"/>
    <p:sldLayoutId id="2147483684" r:id="rId15"/>
    <p:sldLayoutId id="2147483686" r:id="rId16"/>
    <p:sldLayoutId id="2147483687" r:id="rId17"/>
  </p:sldLayoutIdLst>
  <p:hf hdr="0" dt="0"/>
  <p:txStyles>
    <p:titleStyle>
      <a:lvl1pPr marL="0" indent="0" algn="l" defTabSz="914400" rtl="0" eaLnBrk="1" latinLnBrk="0" hangingPunct="1">
        <a:lnSpc>
          <a:spcPct val="120000"/>
        </a:lnSpc>
        <a:spcBef>
          <a:spcPct val="0"/>
        </a:spcBef>
        <a:buFont typeface="Lucida Grande"/>
        <a:buNone/>
        <a:defRPr sz="2200" b="0" kern="1200" cap="all" baseline="0">
          <a:solidFill>
            <a:srgbClr val="006EB7"/>
          </a:solidFill>
          <a:latin typeface="+mj-lt"/>
          <a:ea typeface="+mj-ea"/>
          <a:cs typeface="Fira San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ct val="20000"/>
        </a:spcBef>
        <a:buClr>
          <a:srgbClr val="006EB7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Fira Sans Book"/>
        </a:defRPr>
      </a:lvl1pPr>
      <a:lvl2pPr marL="457200" indent="0" algn="l" defTabSz="914400" rtl="0" eaLnBrk="1" latinLnBrk="0" hangingPunct="1">
        <a:lnSpc>
          <a:spcPct val="140000"/>
        </a:lnSpc>
        <a:spcBef>
          <a:spcPct val="20000"/>
        </a:spcBef>
        <a:buClr>
          <a:srgbClr val="006EB7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Fira Sans Book"/>
        </a:defRPr>
      </a:lvl2pPr>
      <a:lvl3pPr marL="914400" indent="0" algn="l" defTabSz="914400" rtl="0" eaLnBrk="1" latinLnBrk="0" hangingPunct="1">
        <a:lnSpc>
          <a:spcPct val="140000"/>
        </a:lnSpc>
        <a:spcBef>
          <a:spcPct val="20000"/>
        </a:spcBef>
        <a:buClr>
          <a:srgbClr val="006EB7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Fira Sans Book"/>
        </a:defRPr>
      </a:lvl3pPr>
      <a:lvl4pPr marL="1371600" indent="0" algn="l" defTabSz="914400" rtl="0" eaLnBrk="1" latinLnBrk="0" hangingPunct="1">
        <a:lnSpc>
          <a:spcPct val="140000"/>
        </a:lnSpc>
        <a:spcBef>
          <a:spcPct val="20000"/>
        </a:spcBef>
        <a:buClr>
          <a:srgbClr val="006EB7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Fira Sans Book"/>
        </a:defRPr>
      </a:lvl4pPr>
      <a:lvl5pPr marL="1828800" indent="0" algn="l" defTabSz="914400" rtl="0" eaLnBrk="1" latinLnBrk="0" hangingPunct="1">
        <a:lnSpc>
          <a:spcPct val="140000"/>
        </a:lnSpc>
        <a:spcBef>
          <a:spcPct val="20000"/>
        </a:spcBef>
        <a:buClr>
          <a:srgbClr val="006EB7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Fira Sans Book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j.puy@schweitzer-chemie.de" TargetMode="External"/><Relationship Id="rId4" Type="http://schemas.openxmlformats.org/officeDocument/2006/relationships/hyperlink" Target="mailto:k.straube@schweitzer-chemie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2E61D0F-784D-41EF-BF67-FA3798A0BA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DIE SCHWEITZER-CHEMIE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8D1E883-9076-475F-A103-0F6BE8D2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391F-0C1A-4B6C-BF59-E5566979D4D1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D7E51D-BAFE-4BBD-BABD-1F1068B5E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SCHWEITZER-CHEMIE | V02 - 05/2021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1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B83586-896F-4D83-809A-808DF513EF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UNSERE ANWENDUNGEN: Wasser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4565AD-D9DD-4FAC-BFEB-C4AECC14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2226" y="6441036"/>
            <a:ext cx="1054119" cy="365125"/>
          </a:xfrm>
        </p:spPr>
        <p:txBody>
          <a:bodyPr/>
          <a:lstStyle/>
          <a:p>
            <a:fld id="{3EF3391F-0C1A-4B6C-BF59-E5566979D4D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0F3D892-A2A9-4997-B696-E7BAEE1D85D1}"/>
              </a:ext>
            </a:extLst>
          </p:cNvPr>
          <p:cNvSpPr txBox="1"/>
          <p:nvPr/>
        </p:nvSpPr>
        <p:spPr>
          <a:xfrm>
            <a:off x="4444034" y="1465438"/>
            <a:ext cx="231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Kühlwassersysteme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A0C000E-6203-4632-B762-344B4D734355}"/>
              </a:ext>
            </a:extLst>
          </p:cNvPr>
          <p:cNvSpPr/>
          <p:nvPr/>
        </p:nvSpPr>
        <p:spPr>
          <a:xfrm>
            <a:off x="1814560" y="1834770"/>
            <a:ext cx="170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Kesselanlagen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8A32F09-184D-43DD-A8E4-DB72D9E49125}"/>
              </a:ext>
            </a:extLst>
          </p:cNvPr>
          <p:cNvSpPr/>
          <p:nvPr/>
        </p:nvSpPr>
        <p:spPr>
          <a:xfrm>
            <a:off x="1306408" y="5313165"/>
            <a:ext cx="22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Befeuchtersysteme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100FBB1-9760-4780-9B2C-CC7650897272}"/>
              </a:ext>
            </a:extLst>
          </p:cNvPr>
          <p:cNvSpPr/>
          <p:nvPr/>
        </p:nvSpPr>
        <p:spPr>
          <a:xfrm>
            <a:off x="479376" y="3569089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Sprinkleranlagen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2C20ED4-566E-4C76-9D9D-E24FB217118D}"/>
              </a:ext>
            </a:extLst>
          </p:cNvPr>
          <p:cNvSpPr/>
          <p:nvPr/>
        </p:nvSpPr>
        <p:spPr>
          <a:xfrm>
            <a:off x="9017072" y="3574994"/>
            <a:ext cx="2786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Prozesswasserkreisläufe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6E16086-7C46-4E6B-BA35-7AB0DFC2A078}"/>
              </a:ext>
            </a:extLst>
          </p:cNvPr>
          <p:cNvSpPr/>
          <p:nvPr/>
        </p:nvSpPr>
        <p:spPr>
          <a:xfrm>
            <a:off x="4603189" y="5651956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Systemsanierung</a:t>
            </a:r>
          </a:p>
        </p:txBody>
      </p:sp>
      <p:sp>
        <p:nvSpPr>
          <p:cNvPr id="27" name="Chevron 40">
            <a:extLst>
              <a:ext uri="{FF2B5EF4-FFF2-40B4-BE49-F238E27FC236}">
                <a16:creationId xmlns:a16="http://schemas.microsoft.com/office/drawing/2014/main" id="{A61FDF7F-33DE-47FE-80BC-4E82FD19BD71}"/>
              </a:ext>
            </a:extLst>
          </p:cNvPr>
          <p:cNvSpPr/>
          <p:nvPr/>
        </p:nvSpPr>
        <p:spPr>
          <a:xfrm rot="16200000">
            <a:off x="5440386" y="2004510"/>
            <a:ext cx="376103" cy="51872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Chevron 40">
            <a:extLst>
              <a:ext uri="{FF2B5EF4-FFF2-40B4-BE49-F238E27FC236}">
                <a16:creationId xmlns:a16="http://schemas.microsoft.com/office/drawing/2014/main" id="{92913DD3-7192-43C5-9960-22C710E2F14C}"/>
              </a:ext>
            </a:extLst>
          </p:cNvPr>
          <p:cNvSpPr/>
          <p:nvPr/>
        </p:nvSpPr>
        <p:spPr>
          <a:xfrm rot="5400000">
            <a:off x="5413968" y="4998064"/>
            <a:ext cx="376103" cy="51872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hevron 40">
            <a:extLst>
              <a:ext uri="{FF2B5EF4-FFF2-40B4-BE49-F238E27FC236}">
                <a16:creationId xmlns:a16="http://schemas.microsoft.com/office/drawing/2014/main" id="{221FD57D-57D8-40DD-B4D6-58A5F02F05B3}"/>
              </a:ext>
            </a:extLst>
          </p:cNvPr>
          <p:cNvSpPr/>
          <p:nvPr/>
        </p:nvSpPr>
        <p:spPr>
          <a:xfrm rot="18615234">
            <a:off x="7595515" y="2312961"/>
            <a:ext cx="376103" cy="51872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Chevron 40">
            <a:extLst>
              <a:ext uri="{FF2B5EF4-FFF2-40B4-BE49-F238E27FC236}">
                <a16:creationId xmlns:a16="http://schemas.microsoft.com/office/drawing/2014/main" id="{657D59AA-8F49-4627-BDE6-9911260FFD11}"/>
              </a:ext>
            </a:extLst>
          </p:cNvPr>
          <p:cNvSpPr/>
          <p:nvPr/>
        </p:nvSpPr>
        <p:spPr>
          <a:xfrm>
            <a:off x="8215893" y="3500297"/>
            <a:ext cx="376103" cy="51872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Chevron 40">
            <a:extLst>
              <a:ext uri="{FF2B5EF4-FFF2-40B4-BE49-F238E27FC236}">
                <a16:creationId xmlns:a16="http://schemas.microsoft.com/office/drawing/2014/main" id="{A919F6F0-AB78-4967-9E5D-E43E4ED04FC3}"/>
              </a:ext>
            </a:extLst>
          </p:cNvPr>
          <p:cNvSpPr/>
          <p:nvPr/>
        </p:nvSpPr>
        <p:spPr>
          <a:xfrm rot="3000000">
            <a:off x="7595619" y="4687291"/>
            <a:ext cx="376103" cy="51872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Chevron 40">
            <a:extLst>
              <a:ext uri="{FF2B5EF4-FFF2-40B4-BE49-F238E27FC236}">
                <a16:creationId xmlns:a16="http://schemas.microsoft.com/office/drawing/2014/main" id="{D65E7000-9C65-44C4-97E4-C592BAF0EFA6}"/>
              </a:ext>
            </a:extLst>
          </p:cNvPr>
          <p:cNvSpPr/>
          <p:nvPr/>
        </p:nvSpPr>
        <p:spPr>
          <a:xfrm rot="7800000">
            <a:off x="3428148" y="4687293"/>
            <a:ext cx="376103" cy="51872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hevron 40">
            <a:extLst>
              <a:ext uri="{FF2B5EF4-FFF2-40B4-BE49-F238E27FC236}">
                <a16:creationId xmlns:a16="http://schemas.microsoft.com/office/drawing/2014/main" id="{F386529C-F2AE-4C57-B055-9006E70850E4}"/>
              </a:ext>
            </a:extLst>
          </p:cNvPr>
          <p:cNvSpPr/>
          <p:nvPr/>
        </p:nvSpPr>
        <p:spPr>
          <a:xfrm rot="10800000">
            <a:off x="2770037" y="3500297"/>
            <a:ext cx="376103" cy="51872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hevron 40">
            <a:extLst>
              <a:ext uri="{FF2B5EF4-FFF2-40B4-BE49-F238E27FC236}">
                <a16:creationId xmlns:a16="http://schemas.microsoft.com/office/drawing/2014/main" id="{C919D664-5056-44D9-A42F-0AC85A728D2E}"/>
              </a:ext>
            </a:extLst>
          </p:cNvPr>
          <p:cNvSpPr/>
          <p:nvPr/>
        </p:nvSpPr>
        <p:spPr>
          <a:xfrm rot="13800000">
            <a:off x="3428147" y="2312619"/>
            <a:ext cx="376103" cy="51872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A044EBB-34F3-4447-A04A-4471B21B0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97" y="3012148"/>
            <a:ext cx="3649588" cy="1417257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4DBDC192-0E1B-4A87-9762-782A15E7521B}"/>
              </a:ext>
            </a:extLst>
          </p:cNvPr>
          <p:cNvSpPr/>
          <p:nvPr/>
        </p:nvSpPr>
        <p:spPr>
          <a:xfrm>
            <a:off x="7863271" y="1833163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Trinkwasser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397722B-96EA-4933-9216-169DD8123F07}"/>
              </a:ext>
            </a:extLst>
          </p:cNvPr>
          <p:cNvSpPr/>
          <p:nvPr/>
        </p:nvSpPr>
        <p:spPr>
          <a:xfrm>
            <a:off x="7863271" y="5313165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Heizungssysteme</a:t>
            </a:r>
          </a:p>
        </p:txBody>
      </p:sp>
    </p:spTree>
    <p:extLst>
      <p:ext uri="{BB962C8B-B14F-4D97-AF65-F5344CB8AC3E}">
        <p14:creationId xmlns:p14="http://schemas.microsoft.com/office/powerpoint/2010/main" val="56252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4F37CA-01B3-4505-B0AD-54C5FA7862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UNSER PORTFOLIO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70DA61-365A-4A03-BB3D-1E5C84E8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391F-0C1A-4B6C-BF59-E5566979D4D1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2ADAA4BA-B78E-49F0-8F96-86198C95E5D3}"/>
              </a:ext>
            </a:extLst>
          </p:cNvPr>
          <p:cNvGrpSpPr/>
          <p:nvPr/>
        </p:nvGrpSpPr>
        <p:grpSpPr>
          <a:xfrm>
            <a:off x="2110203" y="3024276"/>
            <a:ext cx="7971593" cy="1582024"/>
            <a:chOff x="2110204" y="2637988"/>
            <a:chExt cx="7971593" cy="1582024"/>
          </a:xfrm>
        </p:grpSpPr>
        <p:grpSp>
          <p:nvGrpSpPr>
            <p:cNvPr id="10" name="Group 35">
              <a:extLst>
                <a:ext uri="{FF2B5EF4-FFF2-40B4-BE49-F238E27FC236}">
                  <a16:creationId xmlns:a16="http://schemas.microsoft.com/office/drawing/2014/main" id="{97AA045A-26BE-47F2-895D-660BC3143529}"/>
                </a:ext>
              </a:extLst>
            </p:cNvPr>
            <p:cNvGrpSpPr/>
            <p:nvPr/>
          </p:nvGrpSpPr>
          <p:grpSpPr>
            <a:xfrm>
              <a:off x="2110204" y="2637988"/>
              <a:ext cx="7971593" cy="1582024"/>
              <a:chOff x="1746957" y="2369020"/>
              <a:chExt cx="5644433" cy="1120181"/>
            </a:xfrm>
          </p:grpSpPr>
          <p:sp>
            <p:nvSpPr>
              <p:cNvPr id="11" name="Rounded Rectangle 37">
                <a:extLst>
                  <a:ext uri="{FF2B5EF4-FFF2-40B4-BE49-F238E27FC236}">
                    <a16:creationId xmlns:a16="http://schemas.microsoft.com/office/drawing/2014/main" id="{7C59C679-D5EB-4B08-8C50-310C86636C19}"/>
                  </a:ext>
                </a:extLst>
              </p:cNvPr>
              <p:cNvSpPr/>
              <p:nvPr/>
            </p:nvSpPr>
            <p:spPr>
              <a:xfrm rot="18900000">
                <a:off x="1746957" y="2369020"/>
                <a:ext cx="1120181" cy="1120181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Rounded Rectangle 39">
                <a:extLst>
                  <a:ext uri="{FF2B5EF4-FFF2-40B4-BE49-F238E27FC236}">
                    <a16:creationId xmlns:a16="http://schemas.microsoft.com/office/drawing/2014/main" id="{27D5F569-DCA2-4C0F-B665-E5D386E70A58}"/>
                  </a:ext>
                </a:extLst>
              </p:cNvPr>
              <p:cNvSpPr/>
              <p:nvPr/>
            </p:nvSpPr>
            <p:spPr>
              <a:xfrm rot="18900000">
                <a:off x="6271209" y="2369020"/>
                <a:ext cx="1120181" cy="1120181"/>
              </a:xfrm>
              <a:prstGeom prst="roundRect">
                <a:avLst/>
              </a:prstGeom>
              <a:solidFill>
                <a:srgbClr val="CCECFF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13" name="Group 36">
                <a:extLst>
                  <a:ext uri="{FF2B5EF4-FFF2-40B4-BE49-F238E27FC236}">
                    <a16:creationId xmlns:a16="http://schemas.microsoft.com/office/drawing/2014/main" id="{4F3CA4A6-98D9-4132-9905-4516E8D46022}"/>
                  </a:ext>
                </a:extLst>
              </p:cNvPr>
              <p:cNvGrpSpPr/>
              <p:nvPr/>
            </p:nvGrpSpPr>
            <p:grpSpPr>
              <a:xfrm>
                <a:off x="4182377" y="2551068"/>
                <a:ext cx="756084" cy="756084"/>
                <a:chOff x="4182377" y="2551068"/>
                <a:chExt cx="756084" cy="756084"/>
              </a:xfrm>
            </p:grpSpPr>
            <p:sp>
              <p:nvSpPr>
                <p:cNvPr id="18" name="Rounded Rectangle 43">
                  <a:extLst>
                    <a:ext uri="{FF2B5EF4-FFF2-40B4-BE49-F238E27FC236}">
                      <a16:creationId xmlns:a16="http://schemas.microsoft.com/office/drawing/2014/main" id="{F2964FB1-E591-49CA-9B78-3EA9338294CF}"/>
                    </a:ext>
                  </a:extLst>
                </p:cNvPr>
                <p:cNvSpPr/>
                <p:nvPr/>
              </p:nvSpPr>
              <p:spPr>
                <a:xfrm rot="18900000">
                  <a:off x="4182377" y="2551068"/>
                  <a:ext cx="756084" cy="756084"/>
                </a:xfrm>
                <a:prstGeom prst="roundRect">
                  <a:avLst/>
                </a:prstGeom>
                <a:noFill/>
                <a:ln>
                  <a:solidFill>
                    <a:srgbClr val="006EB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9" name="Rounded Rectangle 44">
                  <a:extLst>
                    <a:ext uri="{FF2B5EF4-FFF2-40B4-BE49-F238E27FC236}">
                      <a16:creationId xmlns:a16="http://schemas.microsoft.com/office/drawing/2014/main" id="{A38C5C7B-FC62-4E40-BC92-9C60CCB3D41F}"/>
                    </a:ext>
                  </a:extLst>
                </p:cNvPr>
                <p:cNvSpPr/>
                <p:nvPr/>
              </p:nvSpPr>
              <p:spPr>
                <a:xfrm rot="18900000">
                  <a:off x="4261107" y="2629798"/>
                  <a:ext cx="598625" cy="598625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4" name="Rounded Rectangle 47">
                <a:extLst>
                  <a:ext uri="{FF2B5EF4-FFF2-40B4-BE49-F238E27FC236}">
                    <a16:creationId xmlns:a16="http://schemas.microsoft.com/office/drawing/2014/main" id="{CFB3D0CF-C73D-469D-8BBF-B82D88A7BD3A}"/>
                  </a:ext>
                </a:extLst>
              </p:cNvPr>
              <p:cNvSpPr/>
              <p:nvPr/>
            </p:nvSpPr>
            <p:spPr>
              <a:xfrm rot="8100000">
                <a:off x="5746976" y="2499103"/>
                <a:ext cx="860927" cy="860927"/>
              </a:xfrm>
              <a:custGeom>
                <a:avLst/>
                <a:gdLst/>
                <a:ahLst/>
                <a:cxnLst/>
                <a:rect l="l" t="t" r="r" b="b"/>
                <a:pathLst>
                  <a:path w="860927" h="860927">
                    <a:moveTo>
                      <a:pt x="818900" y="42027"/>
                    </a:moveTo>
                    <a:cubicBezTo>
                      <a:pt x="844866" y="67994"/>
                      <a:pt x="860927" y="103867"/>
                      <a:pt x="860927" y="143491"/>
                    </a:cubicBezTo>
                    <a:lnTo>
                      <a:pt x="860927" y="488376"/>
                    </a:lnTo>
                    <a:lnTo>
                      <a:pt x="642643" y="488376"/>
                    </a:lnTo>
                    <a:cubicBezTo>
                      <a:pt x="563396" y="488376"/>
                      <a:pt x="499152" y="552619"/>
                      <a:pt x="499152" y="631867"/>
                    </a:cubicBezTo>
                    <a:lnTo>
                      <a:pt x="499152" y="860927"/>
                    </a:lnTo>
                    <a:lnTo>
                      <a:pt x="143491" y="860927"/>
                    </a:lnTo>
                    <a:cubicBezTo>
                      <a:pt x="64243" y="860927"/>
                      <a:pt x="0" y="796684"/>
                      <a:pt x="0" y="717436"/>
                    </a:cubicBezTo>
                    <a:lnTo>
                      <a:pt x="0" y="143491"/>
                    </a:lnTo>
                    <a:cubicBezTo>
                      <a:pt x="0" y="64243"/>
                      <a:pt x="64243" y="0"/>
                      <a:pt x="143491" y="0"/>
                    </a:cubicBezTo>
                    <a:lnTo>
                      <a:pt x="717436" y="0"/>
                    </a:lnTo>
                    <a:cubicBezTo>
                      <a:pt x="757060" y="0"/>
                      <a:pt x="792933" y="16061"/>
                      <a:pt x="818900" y="42027"/>
                    </a:cubicBezTo>
                    <a:close/>
                  </a:path>
                </a:pathLst>
              </a:custGeom>
              <a:solidFill>
                <a:srgbClr val="006E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Chevron 40">
                <a:extLst>
                  <a:ext uri="{FF2B5EF4-FFF2-40B4-BE49-F238E27FC236}">
                    <a16:creationId xmlns:a16="http://schemas.microsoft.com/office/drawing/2014/main" id="{F8BDA83E-A698-4920-ADDA-CFDF657C1048}"/>
                  </a:ext>
                </a:extLst>
              </p:cNvPr>
              <p:cNvSpPr/>
              <p:nvPr/>
            </p:nvSpPr>
            <p:spPr>
              <a:xfrm>
                <a:off x="5148064" y="2674238"/>
                <a:ext cx="365467" cy="504056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Chevron 41">
                <a:extLst>
                  <a:ext uri="{FF2B5EF4-FFF2-40B4-BE49-F238E27FC236}">
                    <a16:creationId xmlns:a16="http://schemas.microsoft.com/office/drawing/2014/main" id="{50511BC2-FB04-4AA1-8479-B91796B4158B}"/>
                  </a:ext>
                </a:extLst>
              </p:cNvPr>
              <p:cNvSpPr/>
              <p:nvPr/>
            </p:nvSpPr>
            <p:spPr>
              <a:xfrm rot="10800000">
                <a:off x="3563889" y="2681848"/>
                <a:ext cx="365467" cy="504056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Rounded Rectangle 47">
                <a:extLst>
                  <a:ext uri="{FF2B5EF4-FFF2-40B4-BE49-F238E27FC236}">
                    <a16:creationId xmlns:a16="http://schemas.microsoft.com/office/drawing/2014/main" id="{0FDA60C4-177A-4F9E-92CE-C4E78A3CB3EB}"/>
                  </a:ext>
                </a:extLst>
              </p:cNvPr>
              <p:cNvSpPr/>
              <p:nvPr/>
            </p:nvSpPr>
            <p:spPr>
              <a:xfrm rot="18900000">
                <a:off x="2524657" y="2500121"/>
                <a:ext cx="860927" cy="860927"/>
              </a:xfrm>
              <a:custGeom>
                <a:avLst/>
                <a:gdLst/>
                <a:ahLst/>
                <a:cxnLst/>
                <a:rect l="l" t="t" r="r" b="b"/>
                <a:pathLst>
                  <a:path w="860927" h="860927">
                    <a:moveTo>
                      <a:pt x="818900" y="42027"/>
                    </a:moveTo>
                    <a:cubicBezTo>
                      <a:pt x="844866" y="67994"/>
                      <a:pt x="860927" y="103867"/>
                      <a:pt x="860927" y="143491"/>
                    </a:cubicBezTo>
                    <a:lnTo>
                      <a:pt x="860927" y="488376"/>
                    </a:lnTo>
                    <a:lnTo>
                      <a:pt x="642643" y="488376"/>
                    </a:lnTo>
                    <a:cubicBezTo>
                      <a:pt x="563396" y="488376"/>
                      <a:pt x="499152" y="552619"/>
                      <a:pt x="499152" y="631867"/>
                    </a:cubicBezTo>
                    <a:lnTo>
                      <a:pt x="499152" y="860927"/>
                    </a:lnTo>
                    <a:lnTo>
                      <a:pt x="143491" y="860927"/>
                    </a:lnTo>
                    <a:cubicBezTo>
                      <a:pt x="64243" y="860927"/>
                      <a:pt x="0" y="796684"/>
                      <a:pt x="0" y="717436"/>
                    </a:cubicBezTo>
                    <a:lnTo>
                      <a:pt x="0" y="143491"/>
                    </a:lnTo>
                    <a:cubicBezTo>
                      <a:pt x="0" y="64243"/>
                      <a:pt x="64243" y="0"/>
                      <a:pt x="143491" y="0"/>
                    </a:cubicBezTo>
                    <a:lnTo>
                      <a:pt x="717436" y="0"/>
                    </a:lnTo>
                    <a:cubicBezTo>
                      <a:pt x="757060" y="0"/>
                      <a:pt x="792933" y="16061"/>
                      <a:pt x="818900" y="42027"/>
                    </a:cubicBezTo>
                    <a:close/>
                  </a:path>
                </a:pathLst>
              </a:custGeom>
              <a:solidFill>
                <a:srgbClr val="0034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870B59B7-2F73-4C88-BB22-BA163398F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713" y="3058713"/>
              <a:ext cx="720000" cy="7200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339CBA5-996C-4C56-8041-B1D8757F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8116" y="3103811"/>
              <a:ext cx="650376" cy="650376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32F11F37-BFFF-4090-AA2F-89D8DC64A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469" y="3103811"/>
              <a:ext cx="627262" cy="627262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2825CEFB-F4B8-4D72-B416-AC2C3366C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958" y="3098843"/>
              <a:ext cx="627262" cy="627262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66E21E08-5859-4957-9C17-E02C64EFD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995" y="3086069"/>
              <a:ext cx="705600" cy="705600"/>
            </a:xfrm>
            <a:prstGeom prst="rect">
              <a:avLst/>
            </a:prstGeom>
          </p:spPr>
        </p:pic>
      </p:grp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0C5621AF-F411-4743-9454-FB62B80A4D31}"/>
              </a:ext>
            </a:extLst>
          </p:cNvPr>
          <p:cNvCxnSpPr/>
          <p:nvPr/>
        </p:nvCxnSpPr>
        <p:spPr>
          <a:xfrm flipV="1">
            <a:off x="3335957" y="1699071"/>
            <a:ext cx="0" cy="1257102"/>
          </a:xfrm>
          <a:prstGeom prst="line">
            <a:avLst/>
          </a:prstGeom>
          <a:ln>
            <a:solidFill>
              <a:srgbClr val="006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E2C01CEF-A018-46AF-990B-C3054A091DA9}"/>
              </a:ext>
            </a:extLst>
          </p:cNvPr>
          <p:cNvSpPr txBox="1"/>
          <p:nvPr/>
        </p:nvSpPr>
        <p:spPr>
          <a:xfrm>
            <a:off x="1127448" y="1628800"/>
            <a:ext cx="212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Service &amp; Beratung</a:t>
            </a: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6559EF18-59FF-4486-BA47-F3EADEA461DB}"/>
              </a:ext>
            </a:extLst>
          </p:cNvPr>
          <p:cNvCxnSpPr/>
          <p:nvPr/>
        </p:nvCxnSpPr>
        <p:spPr>
          <a:xfrm flipV="1">
            <a:off x="4227532" y="4569275"/>
            <a:ext cx="0" cy="1257102"/>
          </a:xfrm>
          <a:prstGeom prst="line">
            <a:avLst/>
          </a:prstGeom>
          <a:ln>
            <a:solidFill>
              <a:srgbClr val="006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2B6A8966-0F36-44A8-92ED-CF27CAC4C48B}"/>
              </a:ext>
            </a:extLst>
          </p:cNvPr>
          <p:cNvSpPr txBox="1"/>
          <p:nvPr/>
        </p:nvSpPr>
        <p:spPr>
          <a:xfrm>
            <a:off x="1886384" y="5180046"/>
            <a:ext cx="223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Anlagen zur Wasseraufbereitung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777828AB-D07B-4647-9CA6-757D002E8C93}"/>
              </a:ext>
            </a:extLst>
          </p:cNvPr>
          <p:cNvCxnSpPr/>
          <p:nvPr/>
        </p:nvCxnSpPr>
        <p:spPr>
          <a:xfrm flipV="1">
            <a:off x="8046242" y="4570345"/>
            <a:ext cx="0" cy="1257102"/>
          </a:xfrm>
          <a:prstGeom prst="line">
            <a:avLst/>
          </a:prstGeom>
          <a:ln>
            <a:solidFill>
              <a:srgbClr val="006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5BC4630E-A32D-442B-B346-B1BD5F1895F1}"/>
              </a:ext>
            </a:extLst>
          </p:cNvPr>
          <p:cNvSpPr txBox="1"/>
          <p:nvPr/>
        </p:nvSpPr>
        <p:spPr>
          <a:xfrm>
            <a:off x="8150071" y="4933948"/>
            <a:ext cx="223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Chemische Wasseraufbereitung und -behandlung</a:t>
            </a: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34F5D3DD-A443-4F56-A8C9-7EC8C21C3745}"/>
              </a:ext>
            </a:extLst>
          </p:cNvPr>
          <p:cNvCxnSpPr/>
          <p:nvPr/>
        </p:nvCxnSpPr>
        <p:spPr>
          <a:xfrm flipV="1">
            <a:off x="8760296" y="1762303"/>
            <a:ext cx="0" cy="1257102"/>
          </a:xfrm>
          <a:prstGeom prst="line">
            <a:avLst/>
          </a:prstGeom>
          <a:ln>
            <a:solidFill>
              <a:srgbClr val="006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46C59485-28F1-4F61-9BB7-9E34BD3C2999}"/>
              </a:ext>
            </a:extLst>
          </p:cNvPr>
          <p:cNvSpPr txBox="1"/>
          <p:nvPr/>
        </p:nvSpPr>
        <p:spPr>
          <a:xfrm>
            <a:off x="8828491" y="1756144"/>
            <a:ext cx="212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636463"/>
                </a:solidFill>
                <a:latin typeface="Fira Sans Light" panose="020B0403050000020004" pitchFamily="34" charset="0"/>
                <a:ea typeface="Fira Sans Light" panose="020B0403050000020004" pitchFamily="34" charset="0"/>
              </a:rPr>
              <a:t>Seminare &amp; Schulungen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7145B6A-1F04-4005-B674-8F43B4A67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SCHWEITZER-CHEMIE | V02 - 05/2021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10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0812F34-6A03-4A17-9352-83D6C4215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5440" y="3723898"/>
            <a:ext cx="2808288" cy="185945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latin typeface="Fira Sans Light" panose="020B0403050000020004" pitchFamily="34" charset="0"/>
                <a:ea typeface="Fira Sans Light" panose="020B0403050000020004" pitchFamily="34" charset="0"/>
              </a:rPr>
              <a:t>Gegründet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5400" dirty="0"/>
              <a:t>2001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DB35E7-2126-47DB-9C95-751D946658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7836" y="3723897"/>
            <a:ext cx="2808288" cy="185945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5400" dirty="0"/>
              <a:t>200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latin typeface="Fira Sans Light" panose="020B0403050000020004" pitchFamily="34" charset="0"/>
                <a:ea typeface="Fira Sans Light" panose="020B0403050000020004" pitchFamily="34" charset="0"/>
              </a:rPr>
              <a:t>Mitarbeiter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499B1D-3996-42EE-B477-444ADD83EF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00232" y="3729783"/>
            <a:ext cx="2808288" cy="18535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5400" dirty="0"/>
              <a:t>10.000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latin typeface="Fira Sans Light" panose="020B0403050000020004" pitchFamily="34" charset="0"/>
                <a:ea typeface="Fira Sans Light" panose="020B0403050000020004" pitchFamily="34" charset="0"/>
              </a:rPr>
              <a:t>Kunden</a:t>
            </a:r>
          </a:p>
        </p:txBody>
      </p:sp>
      <p:pic>
        <p:nvPicPr>
          <p:cNvPr id="5" name="Grafik 4" descr="Gruppe">
            <a:extLst>
              <a:ext uri="{FF2B5EF4-FFF2-40B4-BE49-F238E27FC236}">
                <a16:creationId xmlns:a16="http://schemas.microsoft.com/office/drawing/2014/main" id="{1C28FB96-B021-404A-8098-EFB8129CB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8175" y="1621557"/>
            <a:ext cx="1507609" cy="1507609"/>
          </a:xfrm>
          <a:prstGeom prst="rect">
            <a:avLst/>
          </a:prstGeom>
        </p:spPr>
      </p:pic>
      <p:pic>
        <p:nvPicPr>
          <p:cNvPr id="6" name="Grafik 5" descr="Zuhause">
            <a:extLst>
              <a:ext uri="{FF2B5EF4-FFF2-40B4-BE49-F238E27FC236}">
                <a16:creationId xmlns:a16="http://schemas.microsoft.com/office/drawing/2014/main" id="{A4884C74-1E05-47E8-9D58-4A0D95D40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5384" y="1620766"/>
            <a:ext cx="1508400" cy="1508400"/>
          </a:xfrm>
          <a:prstGeom prst="rect">
            <a:avLst/>
          </a:prstGeom>
        </p:spPr>
      </p:pic>
      <p:pic>
        <p:nvPicPr>
          <p:cNvPr id="7" name="Grafik 6" descr="Handschlag">
            <a:extLst>
              <a:ext uri="{FF2B5EF4-FFF2-40B4-BE49-F238E27FC236}">
                <a16:creationId xmlns:a16="http://schemas.microsoft.com/office/drawing/2014/main" id="{1A659BF3-5617-461D-AF56-6DD1B1318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0175" y="1621557"/>
            <a:ext cx="1508400" cy="1508400"/>
          </a:xfrm>
          <a:prstGeom prst="rect">
            <a:avLst/>
          </a:prstGeom>
        </p:spPr>
      </p:pic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36A8AEFE-AB65-45C2-AFCD-8290AE073A8A}"/>
              </a:ext>
            </a:extLst>
          </p:cNvPr>
          <p:cNvSpPr txBox="1">
            <a:spLocks/>
          </p:cNvSpPr>
          <p:nvPr/>
        </p:nvSpPr>
        <p:spPr>
          <a:xfrm>
            <a:off x="10742226" y="6441036"/>
            <a:ext cx="10541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40000"/>
              </a:lnSpc>
              <a:spcBef>
                <a:spcPct val="20000"/>
              </a:spcBef>
              <a:buFont typeface="Arial" pitchFamily="34" charset="0"/>
              <a:buNone/>
              <a:defRPr lang="de-DE" sz="3200" b="0" kern="1200" baseline="0" smtClean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Font typeface="Arial" pitchFamily="34" charset="0"/>
              <a:buNone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Font typeface="Arial" pitchFamily="34" charset="0"/>
              <a:buNone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Font typeface="Arial" pitchFamily="34" charset="0"/>
              <a:buNone/>
              <a:defRPr lang="de-DE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Font typeface="Arial" pitchFamily="34" charset="0"/>
              <a:buNone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EF3391F-0C1A-4B6C-BF59-E5566979D4D1}" type="slidenum">
              <a:rPr lang="de-DE" sz="1000" smtClean="0">
                <a:latin typeface="Fira Sans Light" panose="020B0403050000020004" pitchFamily="34" charset="0"/>
                <a:ea typeface="Fira Sans Light" panose="020B0403050000020004" pitchFamily="34" charset="0"/>
              </a:rPr>
              <a:pPr algn="r"/>
              <a:t>4</a:t>
            </a:fld>
            <a:endParaRPr lang="de-DE" sz="1000" dirty="0">
              <a:latin typeface="Fira Sans Light" panose="020B0403050000020004" pitchFamily="34" charset="0"/>
              <a:ea typeface="Fira Sans Light" panose="020B0403050000020004" pitchFamily="34" charset="0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E38C4FA-6DEB-4995-AF3B-86EA0CB0D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SCHWEITZER-CHEMIE | V02 - 05/2021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7890617-D1BE-41AF-A5DA-E6FA7DE172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EF3391F-0C1A-4B6C-BF59-E5566979D4D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23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C1835E-E309-4870-95A9-302A595A89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WAS UNS AUSMACHT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1F0DE6-C9E1-436A-BA3E-71D8A064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391F-0C1A-4B6C-BF59-E5566979D4D1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F45297-0BB1-457E-B1B8-27AF04C5BF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4" t="2906" r="4326" b="4569"/>
          <a:stretch/>
        </p:blipFill>
        <p:spPr>
          <a:xfrm>
            <a:off x="4508260" y="2060847"/>
            <a:ext cx="3179053" cy="4380187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879E34D-B1A1-4466-8BF1-E71AF83B665F}"/>
              </a:ext>
            </a:extLst>
          </p:cNvPr>
          <p:cNvGrpSpPr/>
          <p:nvPr/>
        </p:nvGrpSpPr>
        <p:grpSpPr>
          <a:xfrm>
            <a:off x="8600941" y="3097590"/>
            <a:ext cx="2895659" cy="2040835"/>
            <a:chOff x="767408" y="2481783"/>
            <a:chExt cx="2895659" cy="2040835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DB34383-76E0-40C1-ACF1-449901A71D54}"/>
                </a:ext>
              </a:extLst>
            </p:cNvPr>
            <p:cNvSpPr txBox="1"/>
            <p:nvPr/>
          </p:nvSpPr>
          <p:spPr>
            <a:xfrm>
              <a:off x="767408" y="3568511"/>
              <a:ext cx="28956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rgbClr val="006EB7"/>
                  </a:solidFill>
                  <a:latin typeface="Fira Sans Medium" panose="020B0603050000020004" pitchFamily="34" charset="0"/>
                  <a:ea typeface="Fira Sans Medium" panose="020B0603050000020004" pitchFamily="34" charset="0"/>
                </a:rPr>
                <a:t>&gt; 100</a:t>
              </a:r>
            </a:p>
            <a:p>
              <a:pPr algn="ctr"/>
              <a:r>
                <a:rPr lang="de-DE" sz="1600" dirty="0">
                  <a:solidFill>
                    <a:srgbClr val="636463"/>
                  </a:solidFill>
                  <a:latin typeface="Fira Sans Light" panose="020B0403050000020004" pitchFamily="34" charset="0"/>
                  <a:ea typeface="Fira Sans Light" panose="020B0403050000020004" pitchFamily="34" charset="0"/>
                </a:rPr>
                <a:t>Servicetechniker &amp; Vertriebsingenieure</a:t>
              </a: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C22AF6FC-6745-46FC-96F5-684A067F450D}"/>
                </a:ext>
              </a:extLst>
            </p:cNvPr>
            <p:cNvCxnSpPr/>
            <p:nvPr/>
          </p:nvCxnSpPr>
          <p:spPr>
            <a:xfrm>
              <a:off x="1315238" y="3429913"/>
              <a:ext cx="1800000" cy="0"/>
            </a:xfrm>
            <a:prstGeom prst="line">
              <a:avLst/>
            </a:prstGeom>
            <a:ln w="19050">
              <a:solidFill>
                <a:srgbClr val="006E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4E36E34-CC9D-469D-840D-2C73FEC38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448" y="2481783"/>
              <a:ext cx="792088" cy="792088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8959816-197C-494F-B282-279333E7CDAD}"/>
              </a:ext>
            </a:extLst>
          </p:cNvPr>
          <p:cNvGrpSpPr/>
          <p:nvPr/>
        </p:nvGrpSpPr>
        <p:grpSpPr>
          <a:xfrm>
            <a:off x="698973" y="3218212"/>
            <a:ext cx="2895659" cy="1655015"/>
            <a:chOff x="8528933" y="2446699"/>
            <a:chExt cx="2895659" cy="1655015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71E3F557-CECC-4D3F-A8B7-CEF8F75537D6}"/>
                </a:ext>
              </a:extLst>
            </p:cNvPr>
            <p:cNvSpPr txBox="1"/>
            <p:nvPr/>
          </p:nvSpPr>
          <p:spPr>
            <a:xfrm>
              <a:off x="8528933" y="3393828"/>
              <a:ext cx="28956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rgbClr val="006EB7"/>
                  </a:solidFill>
                  <a:latin typeface="Fira Sans Medium" panose="020B0603050000020004" pitchFamily="34" charset="0"/>
                  <a:ea typeface="Fira Sans Medium" panose="020B0603050000020004" pitchFamily="34" charset="0"/>
                </a:rPr>
                <a:t>Bundesweit</a:t>
              </a:r>
              <a:endParaRPr lang="de-DE" dirty="0">
                <a:solidFill>
                  <a:srgbClr val="006EB7"/>
                </a:solidFill>
                <a:latin typeface="Fira Sans Medium" panose="020B0603050000020004" pitchFamily="34" charset="0"/>
                <a:ea typeface="Fira Sans Medium" panose="020B0603050000020004" pitchFamily="34" charset="0"/>
              </a:endParaRPr>
            </a:p>
            <a:p>
              <a:pPr algn="ctr"/>
              <a:r>
                <a:rPr lang="de-DE" sz="1600" dirty="0">
                  <a:solidFill>
                    <a:srgbClr val="636463"/>
                  </a:solidFill>
                  <a:latin typeface="Fira Sans Light" panose="020B0403050000020004" pitchFamily="34" charset="0"/>
                  <a:ea typeface="Fira Sans Light" panose="020B0403050000020004" pitchFamily="34" charset="0"/>
                </a:rPr>
                <a:t>für Sie verfügbar</a:t>
              </a:r>
            </a:p>
          </p:txBody>
        </p: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E3D07984-F345-45FF-BAC9-2C223C5B950B}"/>
                </a:ext>
              </a:extLst>
            </p:cNvPr>
            <p:cNvCxnSpPr/>
            <p:nvPr/>
          </p:nvCxnSpPr>
          <p:spPr>
            <a:xfrm>
              <a:off x="9076763" y="3293907"/>
              <a:ext cx="1800000" cy="0"/>
            </a:xfrm>
            <a:prstGeom prst="line">
              <a:avLst/>
            </a:prstGeom>
            <a:ln w="19050">
              <a:solidFill>
                <a:srgbClr val="006E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FBB29D57-1313-4DD0-8514-43C61D37C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0762" y="2446699"/>
              <a:ext cx="792000" cy="792000"/>
            </a:xfrm>
            <a:prstGeom prst="rect">
              <a:avLst/>
            </a:prstGeom>
          </p:spPr>
        </p:pic>
      </p:grpSp>
      <p:sp>
        <p:nvSpPr>
          <p:cNvPr id="14" name="Textplatzhalter 1">
            <a:extLst>
              <a:ext uri="{FF2B5EF4-FFF2-40B4-BE49-F238E27FC236}">
                <a16:creationId xmlns:a16="http://schemas.microsoft.com/office/drawing/2014/main" id="{9CCB4C98-CBE4-4346-A2FE-2B016DA558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596" y="1393200"/>
            <a:ext cx="11242315" cy="648072"/>
          </a:xfrm>
        </p:spPr>
        <p:txBody>
          <a:bodyPr>
            <a:noAutofit/>
          </a:bodyPr>
          <a:lstStyle/>
          <a:p>
            <a:pPr algn="ctr"/>
            <a:r>
              <a:rPr lang="de-DE" dirty="0"/>
              <a:t>Ein bundesweit organisiertes Netzwerk aus Fachkräften sorgt für eine beispiellose Kundennähe: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CE1017B-3E16-4B4D-8AAA-C2D8D0FC9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SCHWEITZER-CHEMIE | V02 - 05/2021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18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D7F8B7-95BA-4CEB-A71E-2020B02286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Wasserdatenmanagement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CBFAB8-C09E-4B07-912C-A20E5D97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391F-0C1A-4B6C-BF59-E5566979D4D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EFCB24C-A020-49F0-8873-A9FE48BFE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SCHWEITZER-CHEMIE | V02 - 05/2021</a:t>
            </a:r>
            <a:endParaRPr lang="de-DE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91CAFD5F-B9E7-4F81-B7A0-8CBBFF4D07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7068" r="1852" b="10942"/>
          <a:stretch/>
        </p:blipFill>
        <p:spPr>
          <a:xfrm>
            <a:off x="2567608" y="1080728"/>
            <a:ext cx="860869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2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D05636-0A63-48E7-981C-9932E3F652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Sprechen Sie uns gern an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5DE6BD-4A66-4868-A3E9-C079D6E1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391F-0C1A-4B6C-BF59-E5566979D4D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E5383F-F1CF-4632-9D5E-D46F1CDD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SCHWEITZER-CHEMIE | V02 - 05/2021</a:t>
            </a: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920807-13B6-4DE5-B946-5962B22B9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905000"/>
            <a:ext cx="15525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CF48FA9-F865-48F8-9DB9-74E0070D1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909762"/>
            <a:ext cx="15430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3331686-852E-4E14-ADF5-F2E4EB9C1884}"/>
              </a:ext>
            </a:extLst>
          </p:cNvPr>
          <p:cNvSpPr txBox="1"/>
          <p:nvPr/>
        </p:nvSpPr>
        <p:spPr>
          <a:xfrm>
            <a:off x="6579075" y="3478160"/>
            <a:ext cx="3313204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6EB7"/>
                </a:solidFill>
                <a:effectLst/>
                <a:uLnTx/>
                <a:uFillTx/>
                <a:latin typeface="Fira Sans Medium"/>
                <a:ea typeface="Fira Sans Medium" panose="020B0603050000020004" pitchFamily="34" charset="0"/>
                <a:cs typeface="+mn-cs"/>
              </a:rPr>
              <a:t>Konrad Straube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Fira Sans Light"/>
                <a:ea typeface="+mn-ea"/>
                <a:cs typeface="+mn-cs"/>
              </a:rPr>
              <a:t>Leitung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Fira Sans Light"/>
                <a:ea typeface="Fira Sans Light" panose="020B0403050000020004" pitchFamily="34" charset="0"/>
                <a:cs typeface="+mn-cs"/>
              </a:rPr>
              <a:t> Technik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636463"/>
              </a:solidFill>
              <a:latin typeface="Fira Sans Light"/>
              <a:ea typeface="Fira Sans Light" panose="020B04030500000200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636463"/>
              </a:solidFill>
              <a:latin typeface="Fira Sans Light"/>
              <a:ea typeface="Fira Sans Light" panose="020B04030500000200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Fira Sans Light"/>
                <a:ea typeface="Fira Sans Light" panose="020B0403050000020004" pitchFamily="34" charset="0"/>
                <a:cs typeface="+mn-cs"/>
                <a:hlinkClick r:id="rId4"/>
              </a:rPr>
              <a:t>k.straube@schweitzer-chemie.de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Fira Sans Light"/>
              <a:ea typeface="Fira Sans Light" panose="020B04030500000200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636463"/>
              </a:solidFill>
              <a:latin typeface="Fira Sans Light"/>
              <a:ea typeface="Fira Sans Light" panose="020B04030500000200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Fira Sans Light"/>
                <a:ea typeface="Fira Sans Light" panose="020B0403050000020004" pitchFamily="34" charset="0"/>
                <a:cs typeface="+mn-cs"/>
              </a:rPr>
              <a:t>+49 7141 6888 1845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Fira Sans Light"/>
              <a:ea typeface="Fira Sans Light" panose="020B04030500000200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636463"/>
                </a:solidFill>
                <a:latin typeface="Fira Sans Light"/>
                <a:ea typeface="Fira Sans Light" panose="020B0403050000020004" pitchFamily="34" charset="0"/>
              </a:rPr>
              <a:t>+49 170 5456 87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Fira Sans Light"/>
              <a:ea typeface="Fira Sans Light" panose="020B0403050000020004" pitchFamily="34" charset="0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9A914E3-E5BA-4D31-8240-D3198CB2FBE5}"/>
              </a:ext>
            </a:extLst>
          </p:cNvPr>
          <p:cNvSpPr txBox="1"/>
          <p:nvPr/>
        </p:nvSpPr>
        <p:spPr>
          <a:xfrm>
            <a:off x="1687293" y="3481600"/>
            <a:ext cx="3313204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6EB7"/>
                </a:solidFill>
                <a:effectLst/>
                <a:uLnTx/>
                <a:uFillTx/>
                <a:latin typeface="Fira Sans Medium"/>
                <a:ea typeface="Fira Sans Medium" panose="020B0603050000020004" pitchFamily="34" charset="0"/>
                <a:cs typeface="+mn-cs"/>
              </a:rPr>
              <a:t>Johannes Puy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Fira Sans Light"/>
                <a:ea typeface="+mn-ea"/>
                <a:cs typeface="+mn-cs"/>
              </a:rPr>
              <a:t>Leitung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Fira Sans Light"/>
                <a:ea typeface="Fira Sans Light" panose="020B0403050000020004" pitchFamily="34" charset="0"/>
                <a:cs typeface="+mn-cs"/>
              </a:rPr>
              <a:t> Vertrieb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Fira Sans Light"/>
              <a:ea typeface="Fira Sans Light" panose="020B04030500000200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Fira Sans Light"/>
              <a:ea typeface="Fira Sans Light" panose="020B04030500000200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636463"/>
                </a:solidFill>
                <a:latin typeface="Fira Sans Light"/>
                <a:ea typeface="Fira Sans Light" panose="020B0403050000020004" pitchFamily="34" charset="0"/>
                <a:hlinkClick r:id="rId5"/>
              </a:rPr>
              <a:t>j.puy@schweitzer-chemie.de</a:t>
            </a:r>
            <a:endParaRPr lang="de-DE" sz="1400" dirty="0">
              <a:solidFill>
                <a:srgbClr val="636463"/>
              </a:solidFill>
              <a:latin typeface="Fira Sans Light"/>
              <a:ea typeface="Fira Sans Light" panose="020B04030500000200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solidFill>
                <a:srgbClr val="636463"/>
              </a:solidFill>
              <a:latin typeface="Fira Sans Light"/>
              <a:ea typeface="Fira Sans Light" panose="020B04030500000200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Fira Sans Light"/>
                <a:ea typeface="Fira Sans Light" panose="020B0403050000020004" pitchFamily="34" charset="0"/>
                <a:cs typeface="+mn-cs"/>
              </a:rPr>
              <a:t>+49 7141 6888 1316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Fira Sans Light"/>
              <a:ea typeface="Fira Sans Light" panose="020B04030500000200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636463"/>
                </a:solidFill>
                <a:latin typeface="Fira Sans Light"/>
                <a:ea typeface="Fira Sans Light" panose="020B0403050000020004" pitchFamily="34" charset="0"/>
              </a:rPr>
              <a:t>+49 151 5259 5380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Fira Sans Light"/>
              <a:ea typeface="Fira Sans Light" panose="020B04030500000200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8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werPoint Master SC 07-12">
  <a:themeElements>
    <a:clrScheme name="Benutzerdefiniert 7">
      <a:dk1>
        <a:sysClr val="windowText" lastClr="000000"/>
      </a:dk1>
      <a:lt1>
        <a:sysClr val="window" lastClr="FFFFFF"/>
      </a:lt1>
      <a:dk2>
        <a:srgbClr val="006EB7"/>
      </a:dk2>
      <a:lt2>
        <a:srgbClr val="878787"/>
      </a:lt2>
      <a:accent1>
        <a:srgbClr val="006EB7"/>
      </a:accent1>
      <a:accent2>
        <a:srgbClr val="95C7ED"/>
      </a:accent2>
      <a:accent3>
        <a:srgbClr val="878787"/>
      </a:accent3>
      <a:accent4>
        <a:srgbClr val="003459"/>
      </a:accent4>
      <a:accent5>
        <a:srgbClr val="A10000"/>
      </a:accent5>
      <a:accent6>
        <a:srgbClr val="F29500"/>
      </a:accent6>
      <a:hlink>
        <a:srgbClr val="006EB7"/>
      </a:hlink>
      <a:folHlink>
        <a:srgbClr val="003459"/>
      </a:folHlink>
    </a:clrScheme>
    <a:fontScheme name="Schweitzer-Chemie">
      <a:majorFont>
        <a:latin typeface="Fira Sans Medium"/>
        <a:ea typeface=""/>
        <a:cs typeface=""/>
      </a:majorFont>
      <a:minorFont>
        <a:latin typeface="Fira Sans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318_Folienmaster_SC_neu" id="{3DF804B4-EA17-4744-A7F2-82C355BFFB6D}" vid="{E26D96B8-1358-4E02-818F-87F30BC5C03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190408_Folienmaster_SC_neu</Template>
  <TotalTime>0</TotalTime>
  <Words>147</Words>
  <Application>Microsoft Office PowerPoint</Application>
  <PresentationFormat>Breitbild</PresentationFormat>
  <Paragraphs>62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Bahnschrift Light</vt:lpstr>
      <vt:lpstr>Calibri</vt:lpstr>
      <vt:lpstr>Fira Sans</vt:lpstr>
      <vt:lpstr>Fira Sans Light</vt:lpstr>
      <vt:lpstr>Fira Sans Medium</vt:lpstr>
      <vt:lpstr>Lucida Grande</vt:lpstr>
      <vt:lpstr>PowerPoint Master SC 07-12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Schweitzer-Chemie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Samuel Fries</dc:creator>
  <cp:lastModifiedBy>Straube, Konrad</cp:lastModifiedBy>
  <cp:revision>40</cp:revision>
  <cp:lastPrinted>2012-07-05T09:00:15Z</cp:lastPrinted>
  <dcterms:created xsi:type="dcterms:W3CDTF">2019-04-15T09:38:06Z</dcterms:created>
  <dcterms:modified xsi:type="dcterms:W3CDTF">2022-02-10T08:15:06Z</dcterms:modified>
</cp:coreProperties>
</file>